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0" r:id="rId2"/>
    <p:sldId id="375" r:id="rId3"/>
    <p:sldId id="294" r:id="rId4"/>
    <p:sldId id="296" r:id="rId5"/>
    <p:sldId id="370" r:id="rId6"/>
    <p:sldId id="298" r:id="rId7"/>
    <p:sldId id="371" r:id="rId8"/>
    <p:sldId id="344" r:id="rId9"/>
    <p:sldId id="305" r:id="rId10"/>
    <p:sldId id="341" r:id="rId11"/>
    <p:sldId id="345" r:id="rId12"/>
    <p:sldId id="372" r:id="rId13"/>
    <p:sldId id="306" r:id="rId14"/>
    <p:sldId id="376" r:id="rId15"/>
    <p:sldId id="304" r:id="rId16"/>
    <p:sldId id="374" r:id="rId17"/>
    <p:sldId id="312" r:id="rId18"/>
    <p:sldId id="311" r:id="rId19"/>
    <p:sldId id="309" r:id="rId20"/>
    <p:sldId id="315" r:id="rId21"/>
    <p:sldId id="342" r:id="rId22"/>
    <p:sldId id="373" r:id="rId23"/>
    <p:sldId id="291" r:id="rId24"/>
    <p:sldId id="327" r:id="rId25"/>
    <p:sldId id="328" r:id="rId26"/>
    <p:sldId id="329" r:id="rId27"/>
    <p:sldId id="330" r:id="rId28"/>
    <p:sldId id="331" r:id="rId29"/>
    <p:sldId id="324" r:id="rId30"/>
    <p:sldId id="338" r:id="rId31"/>
    <p:sldId id="332" r:id="rId32"/>
    <p:sldId id="269" r:id="rId33"/>
    <p:sldId id="335" r:id="rId34"/>
    <p:sldId id="270" r:id="rId35"/>
    <p:sldId id="271" r:id="rId36"/>
    <p:sldId id="267" r:id="rId37"/>
    <p:sldId id="336" r:id="rId38"/>
    <p:sldId id="272" r:id="rId39"/>
    <p:sldId id="274" r:id="rId40"/>
    <p:sldId id="275" r:id="rId41"/>
    <p:sldId id="279" r:id="rId42"/>
    <p:sldId id="280" r:id="rId43"/>
    <p:sldId id="365" r:id="rId44"/>
    <p:sldId id="281" r:id="rId45"/>
    <p:sldId id="282" r:id="rId46"/>
    <p:sldId id="339" r:id="rId47"/>
    <p:sldId id="303" r:id="rId48"/>
    <p:sldId id="379" r:id="rId49"/>
    <p:sldId id="292" r:id="rId50"/>
    <p:sldId id="380" r:id="rId51"/>
    <p:sldId id="289" r:id="rId52"/>
    <p:sldId id="293" r:id="rId53"/>
    <p:sldId id="290" r:id="rId54"/>
    <p:sldId id="284" r:id="rId55"/>
    <p:sldId id="381" r:id="rId56"/>
    <p:sldId id="288" r:id="rId57"/>
    <p:sldId id="261" r:id="rId58"/>
    <p:sldId id="295" r:id="rId59"/>
    <p:sldId id="382" r:id="rId60"/>
    <p:sldId id="262" r:id="rId61"/>
    <p:sldId id="297" r:id="rId62"/>
    <p:sldId id="287" r:id="rId63"/>
    <p:sldId id="383" r:id="rId64"/>
    <p:sldId id="299" r:id="rId65"/>
    <p:sldId id="384" r:id="rId66"/>
    <p:sldId id="385" r:id="rId67"/>
    <p:sldId id="300" r:id="rId68"/>
    <p:sldId id="386" r:id="rId69"/>
    <p:sldId id="277" r:id="rId70"/>
    <p:sldId id="278" r:id="rId71"/>
    <p:sldId id="347" r:id="rId72"/>
    <p:sldId id="351" r:id="rId73"/>
    <p:sldId id="350" r:id="rId74"/>
    <p:sldId id="353" r:id="rId75"/>
    <p:sldId id="354" r:id="rId76"/>
    <p:sldId id="352" r:id="rId77"/>
    <p:sldId id="355" r:id="rId78"/>
    <p:sldId id="356" r:id="rId79"/>
    <p:sldId id="357" r:id="rId80"/>
    <p:sldId id="359" r:id="rId81"/>
    <p:sldId id="358" r:id="rId82"/>
    <p:sldId id="377" r:id="rId83"/>
    <p:sldId id="369" r:id="rId84"/>
    <p:sldId id="363" r:id="rId85"/>
    <p:sldId id="368" r:id="rId86"/>
    <p:sldId id="367" r:id="rId87"/>
    <p:sldId id="366" r:id="rId88"/>
    <p:sldId id="378" r:id="rId8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ien" initials="P" lastIdx="1" clrIdx="0">
    <p:extLst>
      <p:ext uri="{19B8F6BF-5375-455C-9EA6-DF929625EA0E}">
        <p15:presenceInfo xmlns:p15="http://schemas.microsoft.com/office/powerpoint/2012/main" userId="Pauli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28"/>
    <a:srgbClr val="F8F82C"/>
    <a:srgbClr val="CACA24"/>
    <a:srgbClr val="99FF99"/>
    <a:srgbClr val="E4F13F"/>
    <a:srgbClr val="BBC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1D6-1F7C-4D90-A2F2-6D8E45385DDA}" type="datetimeFigureOut">
              <a:rPr lang="nl-NL" smtClean="0"/>
              <a:t>9-2-2023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9C9F-1E3F-4A51-8ABB-9339E3BE6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5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1D6-1F7C-4D90-A2F2-6D8E45385DDA}" type="datetimeFigureOut">
              <a:rPr lang="nl-NL" smtClean="0"/>
              <a:t>9-2-2023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9C9F-1E3F-4A51-8ABB-9339E3BE6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1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1D6-1F7C-4D90-A2F2-6D8E45385DDA}" type="datetimeFigureOut">
              <a:rPr lang="nl-NL" smtClean="0"/>
              <a:t>9-2-2023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9C9F-1E3F-4A51-8ABB-9339E3BE6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52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1D6-1F7C-4D90-A2F2-6D8E45385DDA}" type="datetimeFigureOut">
              <a:rPr lang="nl-NL" smtClean="0"/>
              <a:t>9-2-2023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9C9F-1E3F-4A51-8ABB-9339E3BE6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364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1D6-1F7C-4D90-A2F2-6D8E45385DDA}" type="datetimeFigureOut">
              <a:rPr lang="nl-NL" smtClean="0"/>
              <a:t>9-2-2023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9C9F-1E3F-4A51-8ABB-9339E3BE6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58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1D6-1F7C-4D90-A2F2-6D8E45385DDA}" type="datetimeFigureOut">
              <a:rPr lang="nl-NL" smtClean="0"/>
              <a:t>9-2-2023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9C9F-1E3F-4A51-8ABB-9339E3BE6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78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1D6-1F7C-4D90-A2F2-6D8E45385DDA}" type="datetimeFigureOut">
              <a:rPr lang="nl-NL" smtClean="0"/>
              <a:t>9-2-2023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9C9F-1E3F-4A51-8ABB-9339E3BE6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46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1D6-1F7C-4D90-A2F2-6D8E45385DDA}" type="datetimeFigureOut">
              <a:rPr lang="nl-NL" smtClean="0"/>
              <a:t>9-2-2023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9C9F-1E3F-4A51-8ABB-9339E3BE6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1D6-1F7C-4D90-A2F2-6D8E45385DDA}" type="datetimeFigureOut">
              <a:rPr lang="nl-NL" smtClean="0"/>
              <a:t>9-2-2023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9C9F-1E3F-4A51-8ABB-9339E3BE6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53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1D6-1F7C-4D90-A2F2-6D8E45385DDA}" type="datetimeFigureOut">
              <a:rPr lang="nl-NL" smtClean="0"/>
              <a:t>9-2-2023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9C9F-1E3F-4A51-8ABB-9339E3BE6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C1D6-1F7C-4D90-A2F2-6D8E45385DDA}" type="datetimeFigureOut">
              <a:rPr lang="nl-NL" smtClean="0"/>
              <a:t>9-2-2023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9C9F-1E3F-4A51-8ABB-9339E3BE6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3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EC1D6-1F7C-4D90-A2F2-6D8E45385DDA}" type="datetimeFigureOut">
              <a:rPr lang="nl-NL" smtClean="0"/>
              <a:t>9-2-2023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69C9F-1E3F-4A51-8ABB-9339E3BE6C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80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39775" y="511602"/>
            <a:ext cx="7021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Formules</a:t>
            </a:r>
          </a:p>
        </p:txBody>
      </p:sp>
    </p:spTree>
    <p:extLst>
      <p:ext uri="{BB962C8B-B14F-4D97-AF65-F5344CB8AC3E}">
        <p14:creationId xmlns:p14="http://schemas.microsoft.com/office/powerpoint/2010/main" val="31349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720000" y="288000"/>
            <a:ext cx="1252166" cy="939125"/>
            <a:chOff x="720000" y="288000"/>
            <a:chExt cx="1252166" cy="939125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8" name="Tekstvak 7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10" name="Groep 9"/>
          <p:cNvGrpSpPr/>
          <p:nvPr/>
        </p:nvGrpSpPr>
        <p:grpSpPr>
          <a:xfrm rot="3618409">
            <a:off x="1430861" y="2969469"/>
            <a:ext cx="1252166" cy="939125"/>
            <a:chOff x="720000" y="288000"/>
            <a:chExt cx="1252166" cy="939125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13" name="Groep 12"/>
          <p:cNvGrpSpPr/>
          <p:nvPr/>
        </p:nvGrpSpPr>
        <p:grpSpPr>
          <a:xfrm rot="19855021">
            <a:off x="5647135" y="1612352"/>
            <a:ext cx="1252166" cy="939125"/>
            <a:chOff x="720000" y="288000"/>
            <a:chExt cx="1252166" cy="939125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16" name="Groep 15"/>
          <p:cNvGrpSpPr/>
          <p:nvPr/>
        </p:nvGrpSpPr>
        <p:grpSpPr>
          <a:xfrm rot="390750">
            <a:off x="7488657" y="186533"/>
            <a:ext cx="1252166" cy="939125"/>
            <a:chOff x="720000" y="288000"/>
            <a:chExt cx="1252166" cy="939125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19" name="Groep 18"/>
          <p:cNvGrpSpPr/>
          <p:nvPr/>
        </p:nvGrpSpPr>
        <p:grpSpPr>
          <a:xfrm rot="21166327">
            <a:off x="2095170" y="1671053"/>
            <a:ext cx="1252166" cy="939125"/>
            <a:chOff x="720000" y="288000"/>
            <a:chExt cx="1252166" cy="939125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22" name="Groep 21"/>
          <p:cNvGrpSpPr/>
          <p:nvPr/>
        </p:nvGrpSpPr>
        <p:grpSpPr>
          <a:xfrm rot="2466423">
            <a:off x="3894467" y="692875"/>
            <a:ext cx="1252166" cy="939125"/>
            <a:chOff x="720000" y="288000"/>
            <a:chExt cx="1252166" cy="939125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25" name="Groep 24"/>
          <p:cNvGrpSpPr/>
          <p:nvPr/>
        </p:nvGrpSpPr>
        <p:grpSpPr>
          <a:xfrm rot="21223704">
            <a:off x="4568100" y="3229739"/>
            <a:ext cx="1252166" cy="939125"/>
            <a:chOff x="720000" y="288000"/>
            <a:chExt cx="1252166" cy="939125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sp>
        <p:nvSpPr>
          <p:cNvPr id="29" name="Tekstvak 28">
            <a:extLst>
              <a:ext uri="{FF2B5EF4-FFF2-40B4-BE49-F238E27FC236}">
                <a16:creationId xmlns:a16="http://schemas.microsoft.com/office/drawing/2014/main" id="{B8DAB5E7-01C8-473F-A94F-0D42161B947D}"/>
              </a:ext>
            </a:extLst>
          </p:cNvPr>
          <p:cNvSpPr txBox="1"/>
          <p:nvPr/>
        </p:nvSpPr>
        <p:spPr>
          <a:xfrm>
            <a:off x="2399251" y="4802235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waterstof</a:t>
            </a:r>
          </a:p>
          <a:p>
            <a:endParaRPr lang="nl-NL" sz="3600" dirty="0"/>
          </a:p>
          <a:p>
            <a:r>
              <a:rPr lang="nl-NL" sz="3600" dirty="0"/>
              <a:t>    </a:t>
            </a:r>
            <a:r>
              <a:rPr lang="nl-NL" sz="3600" dirty="0">
                <a:solidFill>
                  <a:srgbClr val="FF0000"/>
                </a:solidFill>
              </a:rPr>
              <a:t>formule    H</a:t>
            </a:r>
            <a:r>
              <a:rPr lang="nl-NL" sz="3600" baseline="-25000" dirty="0">
                <a:solidFill>
                  <a:srgbClr val="FF0000"/>
                </a:solidFill>
              </a:rPr>
              <a:t>2 </a:t>
            </a:r>
            <a:r>
              <a:rPr lang="nl-NL" sz="2800" dirty="0">
                <a:solidFill>
                  <a:srgbClr val="FF0000"/>
                </a:solidFill>
              </a:rPr>
              <a:t>(g)</a:t>
            </a:r>
          </a:p>
        </p:txBody>
      </p:sp>
    </p:spTree>
    <p:extLst>
      <p:ext uri="{BB962C8B-B14F-4D97-AF65-F5344CB8AC3E}">
        <p14:creationId xmlns:p14="http://schemas.microsoft.com/office/powerpoint/2010/main" val="7989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kstvak 27">
            <a:extLst>
              <a:ext uri="{FF2B5EF4-FFF2-40B4-BE49-F238E27FC236}">
                <a16:creationId xmlns:a16="http://schemas.microsoft.com/office/drawing/2014/main" id="{2A8325CE-8D6A-4396-857B-092F811997F0}"/>
              </a:ext>
            </a:extLst>
          </p:cNvPr>
          <p:cNvSpPr txBox="1"/>
          <p:nvPr/>
        </p:nvSpPr>
        <p:spPr>
          <a:xfrm>
            <a:off x="2399251" y="4802235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</a:t>
            </a:r>
            <a:r>
              <a:rPr lang="nl-NL" sz="3600" dirty="0">
                <a:solidFill>
                  <a:schemeClr val="bg1"/>
                </a:solidFill>
              </a:rPr>
              <a:t>waterstof</a:t>
            </a:r>
          </a:p>
          <a:p>
            <a:endParaRPr lang="nl-NL" sz="3600" dirty="0"/>
          </a:p>
          <a:p>
            <a:r>
              <a:rPr lang="nl-NL" sz="3600" dirty="0"/>
              <a:t>    </a:t>
            </a:r>
            <a:r>
              <a:rPr lang="nl-NL" sz="3600" dirty="0">
                <a:solidFill>
                  <a:schemeClr val="bg1"/>
                </a:solidFill>
              </a:rPr>
              <a:t>formule</a:t>
            </a:r>
            <a:r>
              <a:rPr lang="nl-NL" sz="3600" dirty="0">
                <a:solidFill>
                  <a:srgbClr val="FF0000"/>
                </a:solidFill>
              </a:rPr>
              <a:t>    H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  <a:endParaRPr lang="nl-NL" sz="2800" dirty="0">
              <a:solidFill>
                <a:srgbClr val="FF0000"/>
              </a:solidFill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720000" y="288000"/>
            <a:ext cx="1252166" cy="939125"/>
            <a:chOff x="720000" y="288000"/>
            <a:chExt cx="1252166" cy="939125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8" name="Tekstvak 7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10" name="Groep 9"/>
          <p:cNvGrpSpPr/>
          <p:nvPr/>
        </p:nvGrpSpPr>
        <p:grpSpPr>
          <a:xfrm rot="3618409">
            <a:off x="1430861" y="2969469"/>
            <a:ext cx="1252166" cy="939125"/>
            <a:chOff x="720000" y="288000"/>
            <a:chExt cx="1252166" cy="939125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13" name="Groep 12"/>
          <p:cNvGrpSpPr/>
          <p:nvPr/>
        </p:nvGrpSpPr>
        <p:grpSpPr>
          <a:xfrm rot="19855021">
            <a:off x="5647135" y="1612352"/>
            <a:ext cx="1252166" cy="939125"/>
            <a:chOff x="720000" y="288000"/>
            <a:chExt cx="1252166" cy="939125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16" name="Groep 15"/>
          <p:cNvGrpSpPr/>
          <p:nvPr/>
        </p:nvGrpSpPr>
        <p:grpSpPr>
          <a:xfrm rot="390750">
            <a:off x="7488657" y="186533"/>
            <a:ext cx="1252166" cy="939125"/>
            <a:chOff x="720000" y="288000"/>
            <a:chExt cx="1252166" cy="939125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19" name="Groep 18"/>
          <p:cNvGrpSpPr/>
          <p:nvPr/>
        </p:nvGrpSpPr>
        <p:grpSpPr>
          <a:xfrm rot="21166327">
            <a:off x="2095170" y="1671053"/>
            <a:ext cx="1252166" cy="939125"/>
            <a:chOff x="720000" y="288000"/>
            <a:chExt cx="1252166" cy="939125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22" name="Groep 21"/>
          <p:cNvGrpSpPr/>
          <p:nvPr/>
        </p:nvGrpSpPr>
        <p:grpSpPr>
          <a:xfrm rot="2466423">
            <a:off x="3894467" y="692875"/>
            <a:ext cx="1252166" cy="939125"/>
            <a:chOff x="720000" y="288000"/>
            <a:chExt cx="1252166" cy="939125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25" name="Groep 24"/>
          <p:cNvGrpSpPr/>
          <p:nvPr/>
        </p:nvGrpSpPr>
        <p:grpSpPr>
          <a:xfrm rot="21223704">
            <a:off x="4568100" y="3229739"/>
            <a:ext cx="1252166" cy="939125"/>
            <a:chOff x="720000" y="288000"/>
            <a:chExt cx="1252166" cy="939125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1B30E6BD-7454-45A7-8E3A-BAE542C281D8}"/>
              </a:ext>
            </a:extLst>
          </p:cNvPr>
          <p:cNvSpPr txBox="1"/>
          <p:nvPr/>
        </p:nvSpPr>
        <p:spPr>
          <a:xfrm>
            <a:off x="4434978" y="59221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0" name="Tekstballon: ovaal 29">
            <a:extLst>
              <a:ext uri="{FF2B5EF4-FFF2-40B4-BE49-F238E27FC236}">
                <a16:creationId xmlns:a16="http://schemas.microsoft.com/office/drawing/2014/main" id="{EC696912-8D59-4426-A4F7-48163DFA8B69}"/>
              </a:ext>
            </a:extLst>
          </p:cNvPr>
          <p:cNvSpPr/>
          <p:nvPr/>
        </p:nvSpPr>
        <p:spPr>
          <a:xfrm flipH="1">
            <a:off x="2559601" y="5165717"/>
            <a:ext cx="1663975" cy="834838"/>
          </a:xfrm>
          <a:prstGeom prst="wedgeEllipseCallout">
            <a:avLst>
              <a:gd name="adj1" fmla="val -62889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coëfficiënt</a:t>
            </a:r>
          </a:p>
        </p:txBody>
      </p:sp>
    </p:spTree>
    <p:extLst>
      <p:ext uri="{BB962C8B-B14F-4D97-AF65-F5344CB8AC3E}">
        <p14:creationId xmlns:p14="http://schemas.microsoft.com/office/powerpoint/2010/main" val="109491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kstvak 27">
            <a:extLst>
              <a:ext uri="{FF2B5EF4-FFF2-40B4-BE49-F238E27FC236}">
                <a16:creationId xmlns:a16="http://schemas.microsoft.com/office/drawing/2014/main" id="{2A8325CE-8D6A-4396-857B-092F811997F0}"/>
              </a:ext>
            </a:extLst>
          </p:cNvPr>
          <p:cNvSpPr txBox="1"/>
          <p:nvPr/>
        </p:nvSpPr>
        <p:spPr>
          <a:xfrm>
            <a:off x="2399251" y="4802235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</a:t>
            </a:r>
            <a:r>
              <a:rPr lang="nl-NL" sz="3600" dirty="0">
                <a:solidFill>
                  <a:schemeClr val="bg1"/>
                </a:solidFill>
              </a:rPr>
              <a:t>waterstof</a:t>
            </a:r>
          </a:p>
          <a:p>
            <a:endParaRPr lang="nl-NL" sz="3600" dirty="0"/>
          </a:p>
          <a:p>
            <a:r>
              <a:rPr lang="nl-NL" sz="3600" dirty="0"/>
              <a:t>    </a:t>
            </a:r>
            <a:r>
              <a:rPr lang="nl-NL" sz="3600" dirty="0">
                <a:solidFill>
                  <a:schemeClr val="bg1"/>
                </a:solidFill>
              </a:rPr>
              <a:t>formule</a:t>
            </a:r>
            <a:r>
              <a:rPr lang="nl-NL" sz="3600" dirty="0">
                <a:solidFill>
                  <a:srgbClr val="FF0000"/>
                </a:solidFill>
              </a:rPr>
              <a:t>    H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  <a:endParaRPr lang="nl-NL" sz="2800" dirty="0">
              <a:solidFill>
                <a:srgbClr val="FF0000"/>
              </a:solidFill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720000" y="288000"/>
            <a:ext cx="1252166" cy="939125"/>
            <a:chOff x="720000" y="288000"/>
            <a:chExt cx="1252166" cy="939125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8" name="Tekstvak 7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/>
                <a:t>H</a:t>
              </a:r>
            </a:p>
          </p:txBody>
        </p:sp>
      </p:grpSp>
      <p:grpSp>
        <p:nvGrpSpPr>
          <p:cNvPr id="10" name="Groep 9"/>
          <p:cNvGrpSpPr/>
          <p:nvPr/>
        </p:nvGrpSpPr>
        <p:grpSpPr>
          <a:xfrm rot="3618409">
            <a:off x="1430861" y="2969469"/>
            <a:ext cx="1252166" cy="939125"/>
            <a:chOff x="720000" y="288000"/>
            <a:chExt cx="1252166" cy="939125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/>
                <a:t>H</a:t>
              </a:r>
            </a:p>
          </p:txBody>
        </p:sp>
      </p:grpSp>
      <p:grpSp>
        <p:nvGrpSpPr>
          <p:cNvPr id="13" name="Groep 12"/>
          <p:cNvGrpSpPr/>
          <p:nvPr/>
        </p:nvGrpSpPr>
        <p:grpSpPr>
          <a:xfrm rot="19855021">
            <a:off x="5647135" y="1612352"/>
            <a:ext cx="1252166" cy="939125"/>
            <a:chOff x="720000" y="288000"/>
            <a:chExt cx="1252166" cy="939125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/>
                <a:t>H</a:t>
              </a:r>
            </a:p>
          </p:txBody>
        </p:sp>
      </p:grpSp>
      <p:grpSp>
        <p:nvGrpSpPr>
          <p:cNvPr id="16" name="Groep 15"/>
          <p:cNvGrpSpPr/>
          <p:nvPr/>
        </p:nvGrpSpPr>
        <p:grpSpPr>
          <a:xfrm rot="390750">
            <a:off x="7488657" y="186533"/>
            <a:ext cx="1252166" cy="939125"/>
            <a:chOff x="720000" y="288000"/>
            <a:chExt cx="1252166" cy="939125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/>
                <a:t>H</a:t>
              </a:r>
            </a:p>
          </p:txBody>
        </p:sp>
      </p:grpSp>
      <p:grpSp>
        <p:nvGrpSpPr>
          <p:cNvPr id="19" name="Groep 18"/>
          <p:cNvGrpSpPr/>
          <p:nvPr/>
        </p:nvGrpSpPr>
        <p:grpSpPr>
          <a:xfrm rot="21166327">
            <a:off x="2095170" y="1671053"/>
            <a:ext cx="1252166" cy="939125"/>
            <a:chOff x="720000" y="288000"/>
            <a:chExt cx="1252166" cy="939125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/>
                <a:t>H</a:t>
              </a:r>
            </a:p>
          </p:txBody>
        </p:sp>
      </p:grpSp>
      <p:grpSp>
        <p:nvGrpSpPr>
          <p:cNvPr id="22" name="Groep 21"/>
          <p:cNvGrpSpPr/>
          <p:nvPr/>
        </p:nvGrpSpPr>
        <p:grpSpPr>
          <a:xfrm rot="2466423">
            <a:off x="3894467" y="692875"/>
            <a:ext cx="1252166" cy="939125"/>
            <a:chOff x="720000" y="288000"/>
            <a:chExt cx="1252166" cy="939125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/>
                <a:t>H</a:t>
              </a:r>
            </a:p>
          </p:txBody>
        </p:sp>
      </p:grpSp>
      <p:grpSp>
        <p:nvGrpSpPr>
          <p:cNvPr id="25" name="Groep 24"/>
          <p:cNvGrpSpPr/>
          <p:nvPr/>
        </p:nvGrpSpPr>
        <p:grpSpPr>
          <a:xfrm rot="21223704">
            <a:off x="4568100" y="3229739"/>
            <a:ext cx="1252166" cy="939125"/>
            <a:chOff x="720000" y="288000"/>
            <a:chExt cx="1252166" cy="939125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/>
                <a:t>H</a:t>
              </a:r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1B30E6BD-7454-45A7-8E3A-BAE542C281D8}"/>
              </a:ext>
            </a:extLst>
          </p:cNvPr>
          <p:cNvSpPr txBox="1"/>
          <p:nvPr/>
        </p:nvSpPr>
        <p:spPr>
          <a:xfrm>
            <a:off x="4434978" y="59221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0" name="Tekstballon: ovaal 29">
            <a:extLst>
              <a:ext uri="{FF2B5EF4-FFF2-40B4-BE49-F238E27FC236}">
                <a16:creationId xmlns:a16="http://schemas.microsoft.com/office/drawing/2014/main" id="{EC696912-8D59-4426-A4F7-48163DFA8B69}"/>
              </a:ext>
            </a:extLst>
          </p:cNvPr>
          <p:cNvSpPr/>
          <p:nvPr/>
        </p:nvSpPr>
        <p:spPr>
          <a:xfrm flipH="1">
            <a:off x="2559601" y="5165717"/>
            <a:ext cx="1663975" cy="834838"/>
          </a:xfrm>
          <a:prstGeom prst="wedgeEllipseCallout">
            <a:avLst>
              <a:gd name="adj1" fmla="val -62889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coëfficiënt</a:t>
            </a:r>
          </a:p>
        </p:txBody>
      </p:sp>
      <p:sp>
        <p:nvSpPr>
          <p:cNvPr id="29" name="Tekstballon: ovaal 28">
            <a:extLst>
              <a:ext uri="{FF2B5EF4-FFF2-40B4-BE49-F238E27FC236}">
                <a16:creationId xmlns:a16="http://schemas.microsoft.com/office/drawing/2014/main" id="{FFAAF13F-0711-4B40-8FB4-0EB0C4EDEF1A}"/>
              </a:ext>
            </a:extLst>
          </p:cNvPr>
          <p:cNvSpPr/>
          <p:nvPr/>
        </p:nvSpPr>
        <p:spPr>
          <a:xfrm>
            <a:off x="5501040" y="5410427"/>
            <a:ext cx="1516526" cy="834838"/>
          </a:xfrm>
          <a:prstGeom prst="wedgeEllipseCallout">
            <a:avLst>
              <a:gd name="adj1" fmla="val -62889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42128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1347">
            <a:off x="1222113" y="2046693"/>
            <a:ext cx="2638793" cy="18195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496239" y="2474752"/>
            <a:ext cx="2393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O      O  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441196" y="4492115"/>
            <a:ext cx="3147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</a:t>
            </a:r>
            <a:r>
              <a:rPr lang="nl-NL" sz="3600" dirty="0">
                <a:solidFill>
                  <a:srgbClr val="FF0000"/>
                </a:solidFill>
              </a:rPr>
              <a:t>zuurstof</a:t>
            </a:r>
          </a:p>
          <a:p>
            <a:r>
              <a:rPr lang="nl-NL" sz="3600" dirty="0"/>
              <a:t>   </a:t>
            </a:r>
            <a:r>
              <a:rPr lang="nl-NL" sz="3600" dirty="0">
                <a:solidFill>
                  <a:srgbClr val="FF0000"/>
                </a:solidFill>
              </a:rPr>
              <a:t>              </a:t>
            </a:r>
            <a:endParaRPr lang="nl-NL" sz="5400" dirty="0">
              <a:solidFill>
                <a:srgbClr val="FF0000"/>
              </a:solidFill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F7C96FD9-C9CB-4CFF-89D5-E71859C9A168}"/>
              </a:ext>
            </a:extLst>
          </p:cNvPr>
          <p:cNvGrpSpPr/>
          <p:nvPr/>
        </p:nvGrpSpPr>
        <p:grpSpPr>
          <a:xfrm>
            <a:off x="5439298" y="1665029"/>
            <a:ext cx="2942701" cy="2428571"/>
            <a:chOff x="5439298" y="1665029"/>
            <a:chExt cx="2942701" cy="2428571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02215">
              <a:off x="5439298" y="1665029"/>
              <a:ext cx="2761905" cy="2428571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4BBD8543-0983-4E3F-987B-9C2CCBCC50B4}"/>
                </a:ext>
              </a:extLst>
            </p:cNvPr>
            <p:cNvSpPr txBox="1"/>
            <p:nvPr/>
          </p:nvSpPr>
          <p:spPr>
            <a:xfrm>
              <a:off x="5988626" y="2474752"/>
              <a:ext cx="23933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/>
                <a:t>O     O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41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1347">
            <a:off x="1222113" y="2046693"/>
            <a:ext cx="2638793" cy="18195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496239" y="2474752"/>
            <a:ext cx="2393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O      O  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441196" y="4492115"/>
            <a:ext cx="31470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zuurstof</a:t>
            </a:r>
          </a:p>
          <a:p>
            <a:r>
              <a:rPr lang="nl-NL" sz="3600" dirty="0"/>
              <a:t>   </a:t>
            </a:r>
            <a:r>
              <a:rPr lang="nl-NL" sz="3600" dirty="0">
                <a:solidFill>
                  <a:srgbClr val="FF0000"/>
                </a:solidFill>
              </a:rPr>
              <a:t>              </a:t>
            </a:r>
            <a:r>
              <a:rPr lang="nl-NL" sz="5400" dirty="0">
                <a:solidFill>
                  <a:srgbClr val="FF0000"/>
                </a:solidFill>
              </a:rPr>
              <a:t>O</a:t>
            </a:r>
            <a:r>
              <a:rPr lang="nl-NL" sz="5400" baseline="-25000" dirty="0">
                <a:solidFill>
                  <a:srgbClr val="FF0000"/>
                </a:solidFill>
              </a:rPr>
              <a:t>2 </a:t>
            </a:r>
            <a:endParaRPr lang="nl-NL" sz="5400" dirty="0">
              <a:solidFill>
                <a:srgbClr val="FF0000"/>
              </a:solidFill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F7C96FD9-C9CB-4CFF-89D5-E71859C9A168}"/>
              </a:ext>
            </a:extLst>
          </p:cNvPr>
          <p:cNvGrpSpPr/>
          <p:nvPr/>
        </p:nvGrpSpPr>
        <p:grpSpPr>
          <a:xfrm>
            <a:off x="5439298" y="1665029"/>
            <a:ext cx="2942701" cy="2428571"/>
            <a:chOff x="5439298" y="1665029"/>
            <a:chExt cx="2942701" cy="2428571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02215">
              <a:off x="5439298" y="1665029"/>
              <a:ext cx="2761905" cy="2428571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4BBD8543-0983-4E3F-987B-9C2CCBCC50B4}"/>
                </a:ext>
              </a:extLst>
            </p:cNvPr>
            <p:cNvSpPr txBox="1"/>
            <p:nvPr/>
          </p:nvSpPr>
          <p:spPr>
            <a:xfrm>
              <a:off x="5988626" y="2474752"/>
              <a:ext cx="23933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/>
                <a:t>O     O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273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EE61C2F6-5571-44E5-89E0-460CD8140E2A}"/>
              </a:ext>
            </a:extLst>
          </p:cNvPr>
          <p:cNvGrpSpPr/>
          <p:nvPr/>
        </p:nvGrpSpPr>
        <p:grpSpPr>
          <a:xfrm>
            <a:off x="3658602" y="1201283"/>
            <a:ext cx="1701620" cy="1288591"/>
            <a:chOff x="3658602" y="1201283"/>
            <a:chExt cx="1701620" cy="1288591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602" y="1201283"/>
              <a:ext cx="1701620" cy="1288591"/>
            </a:xfrm>
            <a:prstGeom prst="rect">
              <a:avLst/>
            </a:prstGeom>
          </p:spPr>
        </p:pic>
        <p:sp>
          <p:nvSpPr>
            <p:cNvPr id="3" name="Tekstvak 2"/>
            <p:cNvSpPr txBox="1"/>
            <p:nvPr/>
          </p:nvSpPr>
          <p:spPr>
            <a:xfrm>
              <a:off x="3900881" y="1430079"/>
              <a:ext cx="14593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800" dirty="0">
                  <a:solidFill>
                    <a:schemeClr val="bg1"/>
                  </a:solidFill>
                </a:rPr>
                <a:t>N </a:t>
              </a:r>
              <a:r>
                <a:rPr lang="nl-NL" sz="400" dirty="0">
                  <a:solidFill>
                    <a:schemeClr val="bg1"/>
                  </a:solidFill>
                </a:rPr>
                <a:t>               </a:t>
              </a:r>
              <a:r>
                <a:rPr lang="nl-NL" sz="4800" dirty="0" err="1">
                  <a:solidFill>
                    <a:schemeClr val="bg1"/>
                  </a:solidFill>
                </a:rPr>
                <a:t>N</a:t>
              </a:r>
              <a:r>
                <a:rPr lang="nl-NL" sz="4800" dirty="0">
                  <a:solidFill>
                    <a:schemeClr val="bg1"/>
                  </a:solidFill>
                </a:rPr>
                <a:t>  </a:t>
              </a:r>
            </a:p>
          </p:txBody>
        </p:sp>
      </p:grpSp>
      <p:sp>
        <p:nvSpPr>
          <p:cNvPr id="4" name="Tekstvak 3"/>
          <p:cNvSpPr txBox="1"/>
          <p:nvPr/>
        </p:nvSpPr>
        <p:spPr>
          <a:xfrm>
            <a:off x="2565779" y="4492115"/>
            <a:ext cx="29342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</a:t>
            </a:r>
            <a:r>
              <a:rPr lang="nl-NL" sz="3600" dirty="0">
                <a:solidFill>
                  <a:srgbClr val="FF0000"/>
                </a:solidFill>
              </a:rPr>
              <a:t>stikstof</a:t>
            </a:r>
          </a:p>
          <a:p>
            <a:r>
              <a:rPr lang="nl-NL" sz="3600" dirty="0"/>
              <a:t>   </a:t>
            </a:r>
            <a:r>
              <a:rPr lang="nl-NL" sz="3600" dirty="0">
                <a:solidFill>
                  <a:srgbClr val="FF0000"/>
                </a:solidFill>
              </a:rPr>
              <a:t>              </a:t>
            </a:r>
            <a:r>
              <a:rPr lang="nl-NL" sz="5400" baseline="-25000" dirty="0">
                <a:solidFill>
                  <a:srgbClr val="FF0000"/>
                </a:solidFill>
              </a:rPr>
              <a:t> </a:t>
            </a:r>
            <a:endParaRPr lang="nl-NL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EE61C2F6-5571-44E5-89E0-460CD8140E2A}"/>
              </a:ext>
            </a:extLst>
          </p:cNvPr>
          <p:cNvGrpSpPr/>
          <p:nvPr/>
        </p:nvGrpSpPr>
        <p:grpSpPr>
          <a:xfrm>
            <a:off x="3658602" y="1201283"/>
            <a:ext cx="1701620" cy="1288591"/>
            <a:chOff x="3658602" y="1201283"/>
            <a:chExt cx="1701620" cy="1288591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602" y="1201283"/>
              <a:ext cx="1701620" cy="1288591"/>
            </a:xfrm>
            <a:prstGeom prst="rect">
              <a:avLst/>
            </a:prstGeom>
          </p:spPr>
        </p:pic>
        <p:sp>
          <p:nvSpPr>
            <p:cNvPr id="3" name="Tekstvak 2"/>
            <p:cNvSpPr txBox="1"/>
            <p:nvPr/>
          </p:nvSpPr>
          <p:spPr>
            <a:xfrm>
              <a:off x="3900881" y="1430079"/>
              <a:ext cx="14593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800" dirty="0">
                  <a:solidFill>
                    <a:schemeClr val="bg1"/>
                  </a:solidFill>
                </a:rPr>
                <a:t>N </a:t>
              </a:r>
              <a:r>
                <a:rPr lang="nl-NL" sz="400" dirty="0">
                  <a:solidFill>
                    <a:schemeClr val="bg1"/>
                  </a:solidFill>
                </a:rPr>
                <a:t>               </a:t>
              </a:r>
              <a:r>
                <a:rPr lang="nl-NL" sz="4800" dirty="0" err="1">
                  <a:solidFill>
                    <a:schemeClr val="bg1"/>
                  </a:solidFill>
                </a:rPr>
                <a:t>N</a:t>
              </a:r>
              <a:r>
                <a:rPr lang="nl-NL" sz="4800" dirty="0">
                  <a:solidFill>
                    <a:schemeClr val="bg1"/>
                  </a:solidFill>
                </a:rPr>
                <a:t>  </a:t>
              </a:r>
            </a:p>
          </p:txBody>
        </p:sp>
      </p:grpSp>
      <p:sp>
        <p:nvSpPr>
          <p:cNvPr id="4" name="Tekstvak 3"/>
          <p:cNvSpPr txBox="1"/>
          <p:nvPr/>
        </p:nvSpPr>
        <p:spPr>
          <a:xfrm>
            <a:off x="2565779" y="4492115"/>
            <a:ext cx="29342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stikstof</a:t>
            </a:r>
          </a:p>
          <a:p>
            <a:r>
              <a:rPr lang="nl-NL" sz="3600" dirty="0"/>
              <a:t>   </a:t>
            </a:r>
            <a:r>
              <a:rPr lang="nl-NL" sz="3600" dirty="0">
                <a:solidFill>
                  <a:srgbClr val="FF0000"/>
                </a:solidFill>
              </a:rPr>
              <a:t>              </a:t>
            </a:r>
            <a:r>
              <a:rPr lang="nl-NL" sz="5400" dirty="0">
                <a:solidFill>
                  <a:srgbClr val="FF0000"/>
                </a:solidFill>
              </a:rPr>
              <a:t>N</a:t>
            </a:r>
            <a:r>
              <a:rPr lang="nl-NL" sz="5400" baseline="-25000" dirty="0">
                <a:solidFill>
                  <a:srgbClr val="FF0000"/>
                </a:solidFill>
              </a:rPr>
              <a:t>2 </a:t>
            </a:r>
            <a:endParaRPr lang="nl-NL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6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67508" y="1129605"/>
            <a:ext cx="8934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</a:t>
            </a:r>
            <a:r>
              <a:rPr lang="nl-NL" sz="3600" dirty="0">
                <a:solidFill>
                  <a:srgbClr val="FF0000"/>
                </a:solidFill>
              </a:rPr>
              <a:t>fluor</a:t>
            </a:r>
          </a:p>
          <a:p>
            <a:r>
              <a:rPr lang="nl-NL" sz="3600" dirty="0">
                <a:solidFill>
                  <a:srgbClr val="FF0000"/>
                </a:solidFill>
              </a:rPr>
              <a:t>      F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nl-NL" sz="3600" dirty="0"/>
              <a:t>                     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161">
            <a:off x="440878" y="282246"/>
            <a:ext cx="1118695" cy="87665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20784" y="418320"/>
            <a:ext cx="119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F </a:t>
            </a:r>
            <a:r>
              <a:rPr lang="nl-NL" sz="400" dirty="0"/>
              <a:t>          </a:t>
            </a:r>
            <a:r>
              <a:rPr lang="nl-NL" sz="3600" dirty="0" err="1"/>
              <a:t>F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54833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67508" y="1129605"/>
            <a:ext cx="89342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fluor</a:t>
            </a:r>
          </a:p>
          <a:p>
            <a:r>
              <a:rPr lang="nl-NL" sz="3600" dirty="0"/>
              <a:t>      F</a:t>
            </a:r>
            <a:r>
              <a:rPr lang="nl-NL" sz="3600" baseline="-25000" dirty="0"/>
              <a:t>2</a:t>
            </a:r>
          </a:p>
          <a:p>
            <a:r>
              <a:rPr lang="nl-NL" sz="3600" dirty="0"/>
              <a:t>                       </a:t>
            </a:r>
            <a:r>
              <a:rPr lang="nl-NL" sz="3600" dirty="0">
                <a:solidFill>
                  <a:srgbClr val="FF0000"/>
                </a:solidFill>
              </a:rPr>
              <a:t>chloor</a:t>
            </a:r>
          </a:p>
          <a:p>
            <a:r>
              <a:rPr lang="nl-NL" sz="3600" dirty="0">
                <a:solidFill>
                  <a:srgbClr val="FF0000"/>
                </a:solidFill>
              </a:rPr>
              <a:t>			Cl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nl-NL" sz="3600" dirty="0"/>
              <a:t>					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161">
            <a:off x="440878" y="282246"/>
            <a:ext cx="1118695" cy="87665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20784" y="418320"/>
            <a:ext cx="119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F </a:t>
            </a:r>
            <a:r>
              <a:rPr lang="nl-NL" sz="400" dirty="0"/>
              <a:t>          </a:t>
            </a:r>
            <a:r>
              <a:rPr lang="nl-NL" sz="3600" dirty="0" err="1"/>
              <a:t>F</a:t>
            </a:r>
            <a:endParaRPr lang="nl-NL" sz="36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54BF7D7-26C4-4025-AB28-3D13534E5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93">
            <a:off x="2420781" y="1227319"/>
            <a:ext cx="1684951" cy="115840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78D15A-A602-4113-A46B-6DDCCF0F0137}"/>
              </a:ext>
            </a:extLst>
          </p:cNvPr>
          <p:cNvSpPr txBox="1"/>
          <p:nvPr/>
        </p:nvSpPr>
        <p:spPr>
          <a:xfrm>
            <a:off x="2594243" y="1421069"/>
            <a:ext cx="1677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Cl   </a:t>
            </a:r>
            <a:r>
              <a:rPr lang="nl-NL" sz="4000" dirty="0" err="1"/>
              <a:t>Cl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79481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67508" y="1129605"/>
            <a:ext cx="89342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fluor</a:t>
            </a:r>
          </a:p>
          <a:p>
            <a:r>
              <a:rPr lang="nl-NL" sz="3600" dirty="0"/>
              <a:t>      F</a:t>
            </a:r>
            <a:r>
              <a:rPr lang="nl-NL" sz="3600" baseline="-25000" dirty="0"/>
              <a:t>2</a:t>
            </a:r>
          </a:p>
          <a:p>
            <a:r>
              <a:rPr lang="nl-NL" sz="3600" dirty="0"/>
              <a:t>                       chloor</a:t>
            </a:r>
          </a:p>
          <a:p>
            <a:r>
              <a:rPr lang="nl-NL" sz="3600" dirty="0"/>
              <a:t>			Cl</a:t>
            </a:r>
            <a:r>
              <a:rPr lang="nl-NL" sz="3600" baseline="-25000" dirty="0"/>
              <a:t>2</a:t>
            </a:r>
          </a:p>
          <a:p>
            <a:r>
              <a:rPr lang="nl-NL" sz="3600" dirty="0"/>
              <a:t>					 </a:t>
            </a:r>
            <a:r>
              <a:rPr lang="nl-NL" sz="3600" dirty="0">
                <a:solidFill>
                  <a:srgbClr val="FF0000"/>
                </a:solidFill>
              </a:rPr>
              <a:t>broom</a:t>
            </a:r>
          </a:p>
          <a:p>
            <a:r>
              <a:rPr lang="nl-NL" sz="3600" dirty="0">
                <a:solidFill>
                  <a:srgbClr val="FF0000"/>
                </a:solidFill>
              </a:rPr>
              <a:t>					    Br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							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161">
            <a:off x="440878" y="282246"/>
            <a:ext cx="1118695" cy="8766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259">
            <a:off x="4591176" y="2114790"/>
            <a:ext cx="1893096" cy="135958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20784" y="418320"/>
            <a:ext cx="119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F </a:t>
            </a:r>
            <a:r>
              <a:rPr lang="nl-NL" sz="400" dirty="0"/>
              <a:t>          </a:t>
            </a:r>
            <a:r>
              <a:rPr lang="nl-NL" sz="3600" dirty="0" err="1"/>
              <a:t>F</a:t>
            </a:r>
            <a:endParaRPr lang="nl-NL" sz="3600" dirty="0"/>
          </a:p>
        </p:txBody>
      </p:sp>
      <p:sp>
        <p:nvSpPr>
          <p:cNvPr id="9" name="Tekstvak 8"/>
          <p:cNvSpPr txBox="1"/>
          <p:nvPr/>
        </p:nvSpPr>
        <p:spPr>
          <a:xfrm>
            <a:off x="4577077" y="2469448"/>
            <a:ext cx="1656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" dirty="0">
                <a:solidFill>
                  <a:schemeClr val="bg1"/>
                </a:solidFill>
              </a:rPr>
              <a:t>                    </a:t>
            </a:r>
            <a:r>
              <a:rPr lang="nl-NL" sz="4000" dirty="0">
                <a:solidFill>
                  <a:schemeClr val="bg1"/>
                </a:solidFill>
              </a:rPr>
              <a:t>Br   </a:t>
            </a:r>
            <a:r>
              <a:rPr lang="nl-NL" sz="4000" dirty="0" err="1">
                <a:solidFill>
                  <a:schemeClr val="bg1"/>
                </a:solidFill>
              </a:rPr>
              <a:t>Br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A6C59E8-2C7F-4F8E-851A-B37A2A79B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93">
            <a:off x="2420781" y="1227319"/>
            <a:ext cx="1684951" cy="115840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C59F5E4-56A3-4AD1-9584-5DB96F7BEB23}"/>
              </a:ext>
            </a:extLst>
          </p:cNvPr>
          <p:cNvSpPr txBox="1"/>
          <p:nvPr/>
        </p:nvSpPr>
        <p:spPr>
          <a:xfrm>
            <a:off x="2594243" y="1421069"/>
            <a:ext cx="1677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Cl   </a:t>
            </a:r>
            <a:r>
              <a:rPr lang="nl-NL" sz="4000" dirty="0" err="1"/>
              <a:t>Cl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75148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39775" y="511602"/>
            <a:ext cx="7021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Formules van elementen</a:t>
            </a:r>
          </a:p>
        </p:txBody>
      </p:sp>
    </p:spTree>
    <p:extLst>
      <p:ext uri="{BB962C8B-B14F-4D97-AF65-F5344CB8AC3E}">
        <p14:creationId xmlns:p14="http://schemas.microsoft.com/office/powerpoint/2010/main" val="23410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67508" y="1129605"/>
            <a:ext cx="89342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fluor</a:t>
            </a:r>
          </a:p>
          <a:p>
            <a:r>
              <a:rPr lang="nl-NL" sz="3600" dirty="0"/>
              <a:t>      F</a:t>
            </a:r>
            <a:r>
              <a:rPr lang="nl-NL" sz="3600" baseline="-25000" dirty="0"/>
              <a:t>2</a:t>
            </a:r>
          </a:p>
          <a:p>
            <a:r>
              <a:rPr lang="nl-NL" sz="3600" dirty="0"/>
              <a:t>                       chloor</a:t>
            </a:r>
          </a:p>
          <a:p>
            <a:r>
              <a:rPr lang="nl-NL" sz="3600" dirty="0"/>
              <a:t>			Cl</a:t>
            </a:r>
            <a:r>
              <a:rPr lang="nl-NL" sz="3600" baseline="-25000" dirty="0"/>
              <a:t>2</a:t>
            </a:r>
          </a:p>
          <a:p>
            <a:r>
              <a:rPr lang="nl-NL" sz="3600" dirty="0"/>
              <a:t>					 broom</a:t>
            </a:r>
          </a:p>
          <a:p>
            <a:r>
              <a:rPr lang="nl-NL" sz="3600" dirty="0"/>
              <a:t>					    Br</a:t>
            </a:r>
            <a:r>
              <a:rPr lang="nl-NL" sz="3600" baseline="-25000" dirty="0"/>
              <a:t>2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							      </a:t>
            </a:r>
            <a:r>
              <a:rPr lang="nl-NL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nl-NL" sz="3600" dirty="0">
                <a:solidFill>
                  <a:srgbClr val="FF0000"/>
                </a:solidFill>
              </a:rPr>
              <a:t>ood</a:t>
            </a:r>
          </a:p>
          <a:p>
            <a:r>
              <a:rPr lang="nl-NL" sz="3600" dirty="0">
                <a:solidFill>
                  <a:srgbClr val="FF0000"/>
                </a:solidFill>
              </a:rPr>
              <a:t>							         I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161">
            <a:off x="440878" y="282246"/>
            <a:ext cx="1118695" cy="8766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259">
            <a:off x="4591176" y="2114790"/>
            <a:ext cx="1893096" cy="135958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423">
            <a:off x="6325298" y="3778859"/>
            <a:ext cx="2684477" cy="188157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20784" y="418320"/>
            <a:ext cx="119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F </a:t>
            </a:r>
            <a:r>
              <a:rPr lang="nl-NL" sz="400" dirty="0"/>
              <a:t>          </a:t>
            </a:r>
            <a:r>
              <a:rPr lang="nl-NL" sz="3600" dirty="0" err="1"/>
              <a:t>F</a:t>
            </a:r>
            <a:endParaRPr lang="nl-NL" sz="3600" dirty="0"/>
          </a:p>
        </p:txBody>
      </p:sp>
      <p:sp>
        <p:nvSpPr>
          <p:cNvPr id="9" name="Tekstvak 8"/>
          <p:cNvSpPr txBox="1"/>
          <p:nvPr/>
        </p:nvSpPr>
        <p:spPr>
          <a:xfrm>
            <a:off x="4577077" y="2469448"/>
            <a:ext cx="1656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" dirty="0">
                <a:solidFill>
                  <a:schemeClr val="bg1"/>
                </a:solidFill>
              </a:rPr>
              <a:t>                    </a:t>
            </a:r>
            <a:r>
              <a:rPr lang="nl-NL" sz="4000" dirty="0">
                <a:solidFill>
                  <a:schemeClr val="bg1"/>
                </a:solidFill>
              </a:rPr>
              <a:t>Br   </a:t>
            </a:r>
            <a:r>
              <a:rPr lang="nl-NL" sz="4000" dirty="0" err="1">
                <a:solidFill>
                  <a:schemeClr val="bg1"/>
                </a:solidFill>
              </a:rPr>
              <a:t>Br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795083" y="4228051"/>
            <a:ext cx="1820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 </a:t>
            </a:r>
            <a:r>
              <a:rPr lang="nl-NL" sz="5400" dirty="0">
                <a:solidFill>
                  <a:schemeClr val="bg1"/>
                </a:solidFill>
              </a:rPr>
              <a:t>I      </a:t>
            </a:r>
            <a:r>
              <a:rPr lang="nl-NL" sz="5400" dirty="0" err="1">
                <a:solidFill>
                  <a:schemeClr val="bg1"/>
                </a:solidFill>
              </a:rPr>
              <a:t>I</a:t>
            </a:r>
            <a:endParaRPr lang="nl-NL" sz="5400" dirty="0">
              <a:solidFill>
                <a:schemeClr val="bg1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2F4AB1E-5FFA-4B05-A2CB-F2074DBB41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93">
            <a:off x="2420781" y="1227319"/>
            <a:ext cx="1684951" cy="1158404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858FF14-C613-45E1-A522-683C34506E5F}"/>
              </a:ext>
            </a:extLst>
          </p:cNvPr>
          <p:cNvSpPr txBox="1"/>
          <p:nvPr/>
        </p:nvSpPr>
        <p:spPr>
          <a:xfrm>
            <a:off x="2594243" y="1421069"/>
            <a:ext cx="1677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Cl   </a:t>
            </a:r>
            <a:r>
              <a:rPr lang="nl-NL" sz="4000" dirty="0" err="1"/>
              <a:t>Cl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074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67508" y="1129605"/>
            <a:ext cx="89342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fluor</a:t>
            </a:r>
          </a:p>
          <a:p>
            <a:r>
              <a:rPr lang="nl-NL" sz="3600" dirty="0"/>
              <a:t>      F</a:t>
            </a:r>
            <a:r>
              <a:rPr lang="nl-NL" sz="3600" baseline="-25000" dirty="0"/>
              <a:t>2</a:t>
            </a:r>
          </a:p>
          <a:p>
            <a:r>
              <a:rPr lang="nl-NL" sz="3600" dirty="0"/>
              <a:t>                       chloor</a:t>
            </a:r>
          </a:p>
          <a:p>
            <a:r>
              <a:rPr lang="nl-NL" sz="3600" dirty="0"/>
              <a:t>			Cl</a:t>
            </a:r>
            <a:r>
              <a:rPr lang="nl-NL" sz="3600" baseline="-25000" dirty="0"/>
              <a:t>2</a:t>
            </a:r>
          </a:p>
          <a:p>
            <a:r>
              <a:rPr lang="nl-NL" sz="3600" dirty="0"/>
              <a:t>					 broom</a:t>
            </a:r>
          </a:p>
          <a:p>
            <a:r>
              <a:rPr lang="nl-NL" sz="3600" dirty="0"/>
              <a:t>					    Br</a:t>
            </a:r>
            <a:r>
              <a:rPr lang="nl-NL" sz="3600" baseline="-25000" dirty="0"/>
              <a:t>2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	</a:t>
            </a:r>
            <a:r>
              <a:rPr lang="nl-NL" sz="3600" dirty="0">
                <a:solidFill>
                  <a:srgbClr val="FF0000"/>
                </a:solidFill>
              </a:rPr>
              <a:t>De halogenen                     </a:t>
            </a:r>
            <a:r>
              <a:rPr lang="nl-NL" sz="3600" dirty="0"/>
              <a:t>	      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nl-NL" sz="3600" dirty="0"/>
              <a:t>ood</a:t>
            </a:r>
          </a:p>
          <a:p>
            <a:r>
              <a:rPr lang="nl-NL" sz="3600" dirty="0"/>
              <a:t>							         I</a:t>
            </a:r>
            <a:r>
              <a:rPr lang="nl-NL" sz="3600" baseline="-25000" dirty="0"/>
              <a:t>2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161">
            <a:off x="440878" y="282246"/>
            <a:ext cx="1118695" cy="8766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259">
            <a:off x="4591176" y="2114790"/>
            <a:ext cx="1893096" cy="135958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423">
            <a:off x="6325298" y="3778859"/>
            <a:ext cx="2684477" cy="188157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20784" y="418320"/>
            <a:ext cx="119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F </a:t>
            </a:r>
            <a:r>
              <a:rPr lang="nl-NL" sz="400" dirty="0"/>
              <a:t>          </a:t>
            </a:r>
            <a:r>
              <a:rPr lang="nl-NL" sz="3600" dirty="0" err="1"/>
              <a:t>F</a:t>
            </a:r>
            <a:endParaRPr lang="nl-NL" sz="3600" dirty="0"/>
          </a:p>
        </p:txBody>
      </p:sp>
      <p:sp>
        <p:nvSpPr>
          <p:cNvPr id="9" name="Tekstvak 8"/>
          <p:cNvSpPr txBox="1"/>
          <p:nvPr/>
        </p:nvSpPr>
        <p:spPr>
          <a:xfrm>
            <a:off x="4577077" y="2469448"/>
            <a:ext cx="1656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" dirty="0">
                <a:solidFill>
                  <a:schemeClr val="bg1"/>
                </a:solidFill>
              </a:rPr>
              <a:t>                    </a:t>
            </a:r>
            <a:r>
              <a:rPr lang="nl-NL" sz="4000" dirty="0">
                <a:solidFill>
                  <a:schemeClr val="bg1"/>
                </a:solidFill>
              </a:rPr>
              <a:t>Br   </a:t>
            </a:r>
            <a:r>
              <a:rPr lang="nl-NL" sz="4000" dirty="0" err="1">
                <a:solidFill>
                  <a:schemeClr val="bg1"/>
                </a:solidFill>
              </a:rPr>
              <a:t>Br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795083" y="4228051"/>
            <a:ext cx="1820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 </a:t>
            </a:r>
            <a:r>
              <a:rPr lang="nl-NL" sz="5400" dirty="0">
                <a:solidFill>
                  <a:schemeClr val="bg1"/>
                </a:solidFill>
              </a:rPr>
              <a:t>I      </a:t>
            </a:r>
            <a:r>
              <a:rPr lang="nl-NL" sz="5400" dirty="0" err="1">
                <a:solidFill>
                  <a:schemeClr val="bg1"/>
                </a:solidFill>
              </a:rPr>
              <a:t>I</a:t>
            </a:r>
            <a:endParaRPr lang="nl-NL" sz="5400" dirty="0">
              <a:solidFill>
                <a:schemeClr val="bg1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7934646-95CC-4CE1-8B68-0657186B07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93">
            <a:off x="2420781" y="1227319"/>
            <a:ext cx="1684951" cy="1158404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06850CE-22E9-4C60-B016-F2000F3F768A}"/>
              </a:ext>
            </a:extLst>
          </p:cNvPr>
          <p:cNvSpPr txBox="1"/>
          <p:nvPr/>
        </p:nvSpPr>
        <p:spPr>
          <a:xfrm>
            <a:off x="2594243" y="1421069"/>
            <a:ext cx="1677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Cl   </a:t>
            </a:r>
            <a:r>
              <a:rPr lang="nl-NL" sz="4000" dirty="0" err="1"/>
              <a:t>Cl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99985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67508" y="1129605"/>
            <a:ext cx="89342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fluor</a:t>
            </a:r>
          </a:p>
          <a:p>
            <a:r>
              <a:rPr lang="nl-NL" sz="3600" dirty="0"/>
              <a:t>      F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nl-NL" sz="3600" dirty="0"/>
              <a:t>                       chloor</a:t>
            </a:r>
          </a:p>
          <a:p>
            <a:r>
              <a:rPr lang="nl-NL" sz="3600" dirty="0"/>
              <a:t>			Cl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nl-NL" sz="3600" dirty="0"/>
              <a:t>					 broom</a:t>
            </a:r>
          </a:p>
          <a:p>
            <a:r>
              <a:rPr lang="nl-NL" sz="3600" dirty="0"/>
              <a:t>					    Br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	</a:t>
            </a:r>
            <a:r>
              <a:rPr lang="nl-NL" sz="3600" dirty="0">
                <a:solidFill>
                  <a:schemeClr val="bg1"/>
                </a:solidFill>
              </a:rPr>
              <a:t>De halogenen                     </a:t>
            </a:r>
            <a:r>
              <a:rPr lang="nl-NL" sz="3600" dirty="0"/>
              <a:t>	      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nl-NL" sz="3600" dirty="0"/>
              <a:t>ood</a:t>
            </a:r>
          </a:p>
          <a:p>
            <a:r>
              <a:rPr lang="nl-NL" sz="3600" dirty="0"/>
              <a:t>							         I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B3B94157-5C23-4330-A24E-C86EFDCE7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93">
            <a:off x="2420781" y="1227319"/>
            <a:ext cx="1684951" cy="115840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161">
            <a:off x="440878" y="282246"/>
            <a:ext cx="1118695" cy="8766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259">
            <a:off x="4591176" y="2114790"/>
            <a:ext cx="1893096" cy="135958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423">
            <a:off x="6325298" y="3778859"/>
            <a:ext cx="2684477" cy="188157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20784" y="418320"/>
            <a:ext cx="119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F </a:t>
            </a:r>
            <a:r>
              <a:rPr lang="nl-NL" sz="400" dirty="0"/>
              <a:t>          </a:t>
            </a:r>
            <a:r>
              <a:rPr lang="nl-NL" sz="3600" dirty="0" err="1"/>
              <a:t>F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>
            <a:off x="2594243" y="1421069"/>
            <a:ext cx="1677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Cl   </a:t>
            </a:r>
            <a:r>
              <a:rPr lang="nl-NL" sz="4000" dirty="0" err="1"/>
              <a:t>Cl</a:t>
            </a:r>
            <a:endParaRPr lang="nl-NL" sz="4000" dirty="0"/>
          </a:p>
        </p:txBody>
      </p:sp>
      <p:sp>
        <p:nvSpPr>
          <p:cNvPr id="9" name="Tekstvak 8"/>
          <p:cNvSpPr txBox="1"/>
          <p:nvPr/>
        </p:nvSpPr>
        <p:spPr>
          <a:xfrm>
            <a:off x="4577077" y="2469448"/>
            <a:ext cx="1656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" dirty="0">
                <a:solidFill>
                  <a:schemeClr val="bg1"/>
                </a:solidFill>
              </a:rPr>
              <a:t>                    </a:t>
            </a:r>
            <a:r>
              <a:rPr lang="nl-NL" sz="4000" dirty="0">
                <a:solidFill>
                  <a:schemeClr val="bg1"/>
                </a:solidFill>
              </a:rPr>
              <a:t>Br   </a:t>
            </a:r>
            <a:r>
              <a:rPr lang="nl-NL" sz="4000" dirty="0" err="1">
                <a:solidFill>
                  <a:schemeClr val="bg1"/>
                </a:solidFill>
              </a:rPr>
              <a:t>Br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795083" y="4228051"/>
            <a:ext cx="1820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 </a:t>
            </a:r>
            <a:r>
              <a:rPr lang="nl-NL" sz="5400" dirty="0">
                <a:solidFill>
                  <a:schemeClr val="bg1"/>
                </a:solidFill>
              </a:rPr>
              <a:t>I      </a:t>
            </a:r>
            <a:r>
              <a:rPr lang="nl-NL" sz="5400" dirty="0" err="1">
                <a:solidFill>
                  <a:schemeClr val="bg1"/>
                </a:solidFill>
              </a:rPr>
              <a:t>I</a:t>
            </a:r>
            <a:endParaRPr lang="nl-NL" sz="5400" dirty="0">
              <a:solidFill>
                <a:schemeClr val="bg1"/>
              </a:solidFill>
            </a:endParaRP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0241786E-16FF-4FAD-8132-38DC78294BF5}"/>
              </a:ext>
            </a:extLst>
          </p:cNvPr>
          <p:cNvGrpSpPr>
            <a:grpSpLocks noChangeAspect="1"/>
          </p:cNvGrpSpPr>
          <p:nvPr/>
        </p:nvGrpSpPr>
        <p:grpSpPr>
          <a:xfrm>
            <a:off x="290233" y="3236565"/>
            <a:ext cx="1644266" cy="1030873"/>
            <a:chOff x="3658602" y="1201283"/>
            <a:chExt cx="2055333" cy="1288591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2C555332-966C-431A-B037-CBADE63D7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602" y="1201283"/>
              <a:ext cx="1701620" cy="1288591"/>
            </a:xfrm>
            <a:prstGeom prst="rect">
              <a:avLst/>
            </a:prstGeom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48D32413-5373-4FE3-B96A-FA08C6E5BA95}"/>
                </a:ext>
              </a:extLst>
            </p:cNvPr>
            <p:cNvSpPr txBox="1"/>
            <p:nvPr/>
          </p:nvSpPr>
          <p:spPr>
            <a:xfrm>
              <a:off x="3851925" y="1356278"/>
              <a:ext cx="1862010" cy="884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>
                  <a:solidFill>
                    <a:schemeClr val="bg1"/>
                  </a:solidFill>
                </a:rPr>
                <a:t>N  </a:t>
              </a:r>
              <a:r>
                <a:rPr lang="nl-NL" sz="4000" dirty="0" err="1">
                  <a:solidFill>
                    <a:schemeClr val="bg1"/>
                  </a:solidFill>
                </a:rPr>
                <a:t>N</a:t>
              </a:r>
              <a:endParaRPr lang="nl-NL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54C3C9E7-91B0-4416-B57D-2F593AF2E3E2}"/>
              </a:ext>
            </a:extLst>
          </p:cNvPr>
          <p:cNvSpPr txBox="1"/>
          <p:nvPr/>
        </p:nvSpPr>
        <p:spPr>
          <a:xfrm>
            <a:off x="270312" y="4192442"/>
            <a:ext cx="1701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stikstof</a:t>
            </a:r>
          </a:p>
          <a:p>
            <a:r>
              <a:rPr lang="nl-NL" sz="3600" dirty="0"/>
              <a:t>     N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  <a:r>
              <a:rPr lang="nl-NL" sz="3600" baseline="-25000" dirty="0"/>
              <a:t> </a:t>
            </a:r>
            <a:endParaRPr lang="nl-NL" sz="3600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7CB9B772-9A06-4627-A7E7-E1F00B923A4C}"/>
              </a:ext>
            </a:extLst>
          </p:cNvPr>
          <p:cNvGrpSpPr>
            <a:grpSpLocks noChangeAspect="1"/>
          </p:cNvGrpSpPr>
          <p:nvPr/>
        </p:nvGrpSpPr>
        <p:grpSpPr>
          <a:xfrm>
            <a:off x="7199345" y="529104"/>
            <a:ext cx="1759867" cy="1168682"/>
            <a:chOff x="5439298" y="1665029"/>
            <a:chExt cx="3657068" cy="2428571"/>
          </a:xfrm>
        </p:grpSpPr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47981755-5468-4C70-8EDA-938DDBDCA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02215">
              <a:off x="5439298" y="1665029"/>
              <a:ext cx="2761905" cy="2428571"/>
            </a:xfrm>
            <a:prstGeom prst="rect">
              <a:avLst/>
            </a:prstGeom>
          </p:spPr>
        </p:pic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729D62BD-BCD7-4B78-AC7E-166A3DA6E54F}"/>
                </a:ext>
              </a:extLst>
            </p:cNvPr>
            <p:cNvSpPr txBox="1"/>
            <p:nvPr/>
          </p:nvSpPr>
          <p:spPr>
            <a:xfrm>
              <a:off x="5823625" y="1779889"/>
              <a:ext cx="3272741" cy="191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dirty="0"/>
                <a:t>O  O</a:t>
              </a:r>
              <a:r>
                <a:rPr lang="nl-NL" sz="5400" dirty="0"/>
                <a:t>   </a:t>
              </a:r>
            </a:p>
          </p:txBody>
        </p: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9B71C357-6439-46DC-BEB1-5E8A76288E74}"/>
              </a:ext>
            </a:extLst>
          </p:cNvPr>
          <p:cNvSpPr txBox="1"/>
          <p:nvPr/>
        </p:nvSpPr>
        <p:spPr>
          <a:xfrm>
            <a:off x="5828583" y="1513641"/>
            <a:ext cx="3147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zuurstof</a:t>
            </a:r>
          </a:p>
          <a:p>
            <a:r>
              <a:rPr lang="nl-NL" sz="3600" dirty="0"/>
              <a:t>   </a:t>
            </a:r>
            <a:r>
              <a:rPr lang="nl-NL" sz="3600" dirty="0">
                <a:solidFill>
                  <a:srgbClr val="FF0000"/>
                </a:solidFill>
              </a:rPr>
              <a:t>               </a:t>
            </a:r>
            <a:r>
              <a:rPr lang="nl-NL" sz="3600" dirty="0"/>
              <a:t>O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  <a:r>
              <a:rPr lang="nl-NL" sz="3600" baseline="-25000" dirty="0"/>
              <a:t> </a:t>
            </a:r>
            <a:endParaRPr lang="nl-NL" sz="3600" dirty="0"/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C706DB69-EF02-4EF1-885C-82A79EC319EA}"/>
              </a:ext>
            </a:extLst>
          </p:cNvPr>
          <p:cNvGrpSpPr/>
          <p:nvPr/>
        </p:nvGrpSpPr>
        <p:grpSpPr>
          <a:xfrm>
            <a:off x="3106185" y="4531942"/>
            <a:ext cx="1252166" cy="939125"/>
            <a:chOff x="720000" y="288000"/>
            <a:chExt cx="1252166" cy="939125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CDBE4E4F-5846-4A82-BB46-729D03911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E2979B08-7C09-42CA-A9CB-5255280A3C14}"/>
                </a:ext>
              </a:extLst>
            </p:cNvPr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50B22D27-D2EB-4382-9CE7-4F2AA97A9BA8}"/>
              </a:ext>
            </a:extLst>
          </p:cNvPr>
          <p:cNvSpPr txBox="1"/>
          <p:nvPr/>
        </p:nvSpPr>
        <p:spPr>
          <a:xfrm>
            <a:off x="2458222" y="5280108"/>
            <a:ext cx="249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waterstof</a:t>
            </a:r>
          </a:p>
          <a:p>
            <a:r>
              <a:rPr lang="nl-NL" sz="3600" dirty="0">
                <a:solidFill>
                  <a:srgbClr val="FF0000"/>
                </a:solidFill>
              </a:rPr>
              <a:t>           </a:t>
            </a:r>
            <a:r>
              <a:rPr lang="nl-NL" sz="3600" dirty="0"/>
              <a:t>H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  <a:endParaRPr lang="nl-N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0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99" y="973122"/>
            <a:ext cx="2036661" cy="196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40283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99" y="973122"/>
            <a:ext cx="2036661" cy="196392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244829" y="1354918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432807" y="4160939"/>
            <a:ext cx="46139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        koolstof</a:t>
            </a:r>
          </a:p>
          <a:p>
            <a:r>
              <a:rPr lang="nl-NL" sz="4400" dirty="0"/>
              <a:t>		</a:t>
            </a:r>
            <a:r>
              <a:rPr lang="nl-NL" sz="6600" dirty="0"/>
              <a:t>C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83657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99" y="973122"/>
            <a:ext cx="2036661" cy="196392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990236" y="1354918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Ne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432807" y="4160939"/>
            <a:ext cx="46139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63750" algn="l"/>
              </a:tabLst>
            </a:pPr>
            <a:r>
              <a:rPr lang="nl-NL" sz="4400" dirty="0"/>
              <a:t>            neon</a:t>
            </a:r>
          </a:p>
          <a:p>
            <a:r>
              <a:rPr lang="nl-NL" sz="4400" dirty="0"/>
              <a:t>	    </a:t>
            </a:r>
            <a:r>
              <a:rPr lang="nl-NL" sz="400" dirty="0"/>
              <a:t>               </a:t>
            </a:r>
            <a:r>
              <a:rPr lang="nl-NL" sz="6600" dirty="0"/>
              <a:t>Ne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7403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3582099" y="973122"/>
            <a:ext cx="2194611" cy="1963923"/>
            <a:chOff x="3582099" y="973122"/>
            <a:chExt cx="2194611" cy="1963923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99" y="973122"/>
              <a:ext cx="2036661" cy="1963923"/>
            </a:xfrm>
            <a:prstGeom prst="rect">
              <a:avLst/>
            </a:prstGeom>
          </p:spPr>
        </p:pic>
        <p:sp>
          <p:nvSpPr>
            <p:cNvPr id="3" name="Tekstvak 2"/>
            <p:cNvSpPr txBox="1"/>
            <p:nvPr/>
          </p:nvSpPr>
          <p:spPr>
            <a:xfrm>
              <a:off x="4031800" y="1354918"/>
              <a:ext cx="17449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200" dirty="0">
                  <a:solidFill>
                    <a:schemeClr val="bg1"/>
                  </a:solidFill>
                </a:rPr>
                <a:t>Ar</a:t>
              </a:r>
            </a:p>
          </p:txBody>
        </p:sp>
      </p:grpSp>
      <p:sp>
        <p:nvSpPr>
          <p:cNvPr id="4" name="Tekstvak 3"/>
          <p:cNvSpPr txBox="1"/>
          <p:nvPr/>
        </p:nvSpPr>
        <p:spPr>
          <a:xfrm>
            <a:off x="2432807" y="4160939"/>
            <a:ext cx="46139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          argon</a:t>
            </a:r>
          </a:p>
          <a:p>
            <a:r>
              <a:rPr lang="nl-NL" sz="4400" dirty="0"/>
              <a:t>             </a:t>
            </a:r>
            <a:r>
              <a:rPr lang="nl-NL" sz="6600" dirty="0"/>
              <a:t>Ar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68966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99" y="973122"/>
            <a:ext cx="2036661" cy="196392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918590" y="1354918"/>
            <a:ext cx="1642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 Fe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432807" y="4160939"/>
            <a:ext cx="46139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            ijzer</a:t>
            </a:r>
          </a:p>
          <a:p>
            <a:r>
              <a:rPr lang="nl-NL" sz="4400" dirty="0"/>
              <a:t>            </a:t>
            </a:r>
            <a:r>
              <a:rPr lang="nl-NL" sz="400" dirty="0"/>
              <a:t>               </a:t>
            </a:r>
            <a:r>
              <a:rPr lang="nl-NL" sz="6600" dirty="0"/>
              <a:t>Fe</a:t>
            </a:r>
          </a:p>
        </p:txBody>
      </p:sp>
    </p:spTree>
    <p:extLst>
      <p:ext uri="{BB962C8B-B14F-4D97-AF65-F5344CB8AC3E}">
        <p14:creationId xmlns:p14="http://schemas.microsoft.com/office/powerpoint/2010/main" val="258322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99" y="973122"/>
            <a:ext cx="2036661" cy="196392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073364" y="1354918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432807" y="4160939"/>
            <a:ext cx="46139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            zink</a:t>
            </a:r>
          </a:p>
          <a:p>
            <a:r>
              <a:rPr lang="nl-NL" sz="4400" dirty="0"/>
              <a:t>             </a:t>
            </a:r>
            <a:r>
              <a:rPr lang="nl-NL" sz="6600" dirty="0"/>
              <a:t>Zn</a:t>
            </a:r>
          </a:p>
        </p:txBody>
      </p:sp>
    </p:spTree>
    <p:extLst>
      <p:ext uri="{BB962C8B-B14F-4D97-AF65-F5344CB8AC3E}">
        <p14:creationId xmlns:p14="http://schemas.microsoft.com/office/powerpoint/2010/main" val="11869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647700"/>
            <a:ext cx="5715000" cy="55626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894202" y="1598199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908353" y="2738750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006394" y="3767201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118196" y="4802611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681057" y="4755128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569255" y="3674356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492055" y="2645266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184284" y="3539070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312865" y="4633198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910200" y="4460747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-886086" y="384399"/>
            <a:ext cx="46139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           zink</a:t>
            </a:r>
          </a:p>
          <a:p>
            <a:r>
              <a:rPr lang="nl-NL" sz="4400" dirty="0"/>
              <a:t>            </a:t>
            </a:r>
            <a:r>
              <a:rPr lang="nl-NL" sz="6600" dirty="0"/>
              <a:t>Zn</a:t>
            </a:r>
            <a:r>
              <a:rPr lang="nl-NL" sz="4400" dirty="0"/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39591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0" t="27826" r="18155" b="42864"/>
          <a:stretch/>
        </p:blipFill>
        <p:spPr>
          <a:xfrm rot="1695346">
            <a:off x="4795499" y="1168477"/>
            <a:ext cx="3772355" cy="3255464"/>
          </a:xfrm>
          <a:prstGeom prst="rect">
            <a:avLst/>
          </a:prstGeom>
        </p:spPr>
      </p:pic>
      <p:sp>
        <p:nvSpPr>
          <p:cNvPr id="3" name="Maan 2"/>
          <p:cNvSpPr/>
          <p:nvPr/>
        </p:nvSpPr>
        <p:spPr>
          <a:xfrm>
            <a:off x="3053592" y="1795243"/>
            <a:ext cx="2076921" cy="1728132"/>
          </a:xfrm>
          <a:prstGeom prst="moon">
            <a:avLst>
              <a:gd name="adj" fmla="val 87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26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3582099" y="973122"/>
            <a:ext cx="2219354" cy="1963923"/>
            <a:chOff x="3582099" y="973122"/>
            <a:chExt cx="2219354" cy="1963923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99" y="973122"/>
              <a:ext cx="2036661" cy="1963923"/>
            </a:xfrm>
            <a:prstGeom prst="rect">
              <a:avLst/>
            </a:prstGeom>
          </p:spPr>
        </p:pic>
        <p:sp>
          <p:nvSpPr>
            <p:cNvPr id="4" name="Tekstvak 3"/>
            <p:cNvSpPr txBox="1"/>
            <p:nvPr/>
          </p:nvSpPr>
          <p:spPr>
            <a:xfrm>
              <a:off x="4056543" y="1260696"/>
              <a:ext cx="17449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200" dirty="0">
                  <a:solidFill>
                    <a:schemeClr val="bg1"/>
                  </a:solidFill>
                </a:rPr>
                <a:t>Ar</a:t>
              </a: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110455" y="2778153"/>
            <a:ext cx="2253841" cy="1963923"/>
            <a:chOff x="3582099" y="973122"/>
            <a:chExt cx="2253841" cy="1963923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99" y="973122"/>
              <a:ext cx="2036661" cy="1963923"/>
            </a:xfrm>
            <a:prstGeom prst="rect">
              <a:avLst/>
            </a:prstGeom>
          </p:spPr>
        </p:pic>
        <p:sp>
          <p:nvSpPr>
            <p:cNvPr id="7" name="Tekstvak 6"/>
            <p:cNvSpPr txBox="1"/>
            <p:nvPr/>
          </p:nvSpPr>
          <p:spPr>
            <a:xfrm>
              <a:off x="4091030" y="1354918"/>
              <a:ext cx="17449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200" dirty="0">
                  <a:solidFill>
                    <a:schemeClr val="bg1"/>
                  </a:solidFill>
                </a:rPr>
                <a:t>Ar</a:t>
              </a: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6720980" y="4615343"/>
            <a:ext cx="2288669" cy="1963923"/>
            <a:chOff x="3582099" y="973122"/>
            <a:chExt cx="2288669" cy="1963923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99" y="973122"/>
              <a:ext cx="2036661" cy="1963923"/>
            </a:xfrm>
            <a:prstGeom prst="rect">
              <a:avLst/>
            </a:prstGeom>
          </p:spPr>
        </p:pic>
        <p:sp>
          <p:nvSpPr>
            <p:cNvPr id="10" name="Tekstvak 9"/>
            <p:cNvSpPr txBox="1"/>
            <p:nvPr/>
          </p:nvSpPr>
          <p:spPr>
            <a:xfrm>
              <a:off x="4125858" y="1361661"/>
              <a:ext cx="17449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200" dirty="0">
                  <a:solidFill>
                    <a:schemeClr val="bg1"/>
                  </a:solidFill>
                </a:rPr>
                <a:t>Ar</a:t>
              </a:r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5984146" y="372956"/>
            <a:ext cx="2299515" cy="1963923"/>
            <a:chOff x="3582099" y="973122"/>
            <a:chExt cx="2299515" cy="1963923"/>
          </a:xfrm>
        </p:grpSpPr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99" y="973122"/>
              <a:ext cx="2036661" cy="1963923"/>
            </a:xfrm>
            <a:prstGeom prst="rect">
              <a:avLst/>
            </a:prstGeom>
          </p:spPr>
        </p:pic>
        <p:sp>
          <p:nvSpPr>
            <p:cNvPr id="13" name="Tekstvak 12"/>
            <p:cNvSpPr txBox="1"/>
            <p:nvPr/>
          </p:nvSpPr>
          <p:spPr>
            <a:xfrm>
              <a:off x="4136704" y="1260698"/>
              <a:ext cx="17449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200" dirty="0">
                  <a:solidFill>
                    <a:schemeClr val="bg1"/>
                  </a:solidFill>
                </a:rPr>
                <a:t>Ar</a:t>
              </a:r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2432807" y="4160939"/>
            <a:ext cx="46139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           argon</a:t>
            </a:r>
          </a:p>
          <a:p>
            <a:r>
              <a:rPr lang="nl-NL" sz="4400" dirty="0"/>
              <a:t>            </a:t>
            </a:r>
            <a:r>
              <a:rPr lang="nl-NL" sz="6600" dirty="0"/>
              <a:t>Ar</a:t>
            </a:r>
            <a:r>
              <a:rPr lang="nl-NL" sz="4400" dirty="0"/>
              <a:t>(g)</a:t>
            </a:r>
          </a:p>
        </p:txBody>
      </p:sp>
    </p:spTree>
    <p:extLst>
      <p:ext uri="{BB962C8B-B14F-4D97-AF65-F5344CB8AC3E}">
        <p14:creationId xmlns:p14="http://schemas.microsoft.com/office/powerpoint/2010/main" val="9934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56345" y="604007"/>
            <a:ext cx="739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Formules van verbindingen</a:t>
            </a:r>
          </a:p>
        </p:txBody>
      </p:sp>
    </p:spTree>
    <p:extLst>
      <p:ext uri="{BB962C8B-B14F-4D97-AF65-F5344CB8AC3E}">
        <p14:creationId xmlns:p14="http://schemas.microsoft.com/office/powerpoint/2010/main" val="32218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3D38D550-3A38-4AC0-9219-65B021AF8E10}"/>
              </a:ext>
            </a:extLst>
          </p:cNvPr>
          <p:cNvGrpSpPr/>
          <p:nvPr/>
        </p:nvGrpSpPr>
        <p:grpSpPr>
          <a:xfrm>
            <a:off x="762000" y="428722"/>
            <a:ext cx="7620000" cy="5172075"/>
            <a:chOff x="812334" y="-222440"/>
            <a:chExt cx="7620000" cy="5172075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334" y="-222440"/>
              <a:ext cx="7620000" cy="5172075"/>
            </a:xfrm>
            <a:prstGeom prst="rect">
              <a:avLst/>
            </a:prstGeom>
          </p:spPr>
        </p:pic>
        <p:sp>
          <p:nvSpPr>
            <p:cNvPr id="3" name="Tekstvak 2"/>
            <p:cNvSpPr txBox="1"/>
            <p:nvPr/>
          </p:nvSpPr>
          <p:spPr>
            <a:xfrm>
              <a:off x="2021747" y="2743200"/>
              <a:ext cx="10737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600" dirty="0"/>
                <a:t>H</a:t>
              </a:r>
            </a:p>
          </p:txBody>
        </p:sp>
        <p:sp>
          <p:nvSpPr>
            <p:cNvPr id="4" name="Tekstvak 3"/>
            <p:cNvSpPr txBox="1"/>
            <p:nvPr/>
          </p:nvSpPr>
          <p:spPr>
            <a:xfrm>
              <a:off x="6578368" y="2363597"/>
              <a:ext cx="10737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600" dirty="0"/>
                <a:t>H</a:t>
              </a:r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4204282" y="638961"/>
              <a:ext cx="10737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600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75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CF1CC3B9-2DD8-4E02-8980-B265C2FEA71E}"/>
              </a:ext>
            </a:extLst>
          </p:cNvPr>
          <p:cNvSpPr txBox="1"/>
          <p:nvPr/>
        </p:nvSpPr>
        <p:spPr>
          <a:xfrm>
            <a:off x="1786855" y="5428800"/>
            <a:ext cx="5865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     </a:t>
            </a:r>
            <a:r>
              <a:rPr lang="nl-NL" sz="400" dirty="0"/>
              <a:t>                             </a:t>
            </a:r>
            <a:r>
              <a:rPr lang="nl-NL" sz="4400" dirty="0"/>
              <a:t>water     </a:t>
            </a:r>
            <a:r>
              <a:rPr lang="nl-NL" sz="400" dirty="0"/>
              <a:t>   </a:t>
            </a:r>
            <a:r>
              <a:rPr lang="nl-NL" sz="6600" dirty="0"/>
              <a:t>H</a:t>
            </a:r>
            <a:r>
              <a:rPr lang="nl-NL" sz="6600" baseline="-25000" dirty="0"/>
              <a:t>2</a:t>
            </a:r>
            <a:r>
              <a:rPr lang="nl-NL" sz="6600" dirty="0"/>
              <a:t>O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A190C76-9190-43DB-A40E-3E7BD4A43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8722"/>
            <a:ext cx="7620000" cy="5172075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E6B2FFB6-231B-4E99-A6CA-D665A5787740}"/>
              </a:ext>
            </a:extLst>
          </p:cNvPr>
          <p:cNvGrpSpPr/>
          <p:nvPr/>
        </p:nvGrpSpPr>
        <p:grpSpPr>
          <a:xfrm>
            <a:off x="1971413" y="1290123"/>
            <a:ext cx="5630412" cy="3212235"/>
            <a:chOff x="1971413" y="1290123"/>
            <a:chExt cx="5630412" cy="3212235"/>
          </a:xfrm>
        </p:grpSpPr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742C9977-9260-47CD-A7C7-B8A0AF243DDA}"/>
                </a:ext>
              </a:extLst>
            </p:cNvPr>
            <p:cNvSpPr txBox="1"/>
            <p:nvPr/>
          </p:nvSpPr>
          <p:spPr>
            <a:xfrm>
              <a:off x="1971413" y="3394362"/>
              <a:ext cx="10737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600" dirty="0"/>
                <a:t>H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28B49057-C240-41D9-8A93-27CEB2E84213}"/>
                </a:ext>
              </a:extLst>
            </p:cNvPr>
            <p:cNvSpPr txBox="1"/>
            <p:nvPr/>
          </p:nvSpPr>
          <p:spPr>
            <a:xfrm>
              <a:off x="6528034" y="3014759"/>
              <a:ext cx="10737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600" dirty="0"/>
                <a:t>H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83920F5E-5D5F-4904-951D-5F9095B8F788}"/>
                </a:ext>
              </a:extLst>
            </p:cNvPr>
            <p:cNvSpPr txBox="1"/>
            <p:nvPr/>
          </p:nvSpPr>
          <p:spPr>
            <a:xfrm>
              <a:off x="4153948" y="1290123"/>
              <a:ext cx="10737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600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46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786855" y="5428800"/>
            <a:ext cx="5865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     </a:t>
            </a:r>
            <a:r>
              <a:rPr lang="nl-NL" sz="400" dirty="0"/>
              <a:t>                             </a:t>
            </a:r>
            <a:r>
              <a:rPr lang="nl-NL" sz="4400" dirty="0"/>
              <a:t>water     </a:t>
            </a:r>
            <a:r>
              <a:rPr lang="nl-NL" sz="400" dirty="0"/>
              <a:t>   </a:t>
            </a:r>
            <a:r>
              <a:rPr lang="nl-NL" sz="6600" dirty="0"/>
              <a:t>H</a:t>
            </a:r>
            <a:r>
              <a:rPr lang="nl-NL" sz="6600" baseline="-25000" dirty="0"/>
              <a:t>2</a:t>
            </a:r>
            <a:r>
              <a:rPr lang="nl-NL" sz="6600" dirty="0"/>
              <a:t>O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33" y="189133"/>
            <a:ext cx="7365534" cy="54476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2E12FA9-8EB9-4AC6-9851-CFA833191ACD}"/>
              </a:ext>
            </a:extLst>
          </p:cNvPr>
          <p:cNvSpPr txBox="1"/>
          <p:nvPr/>
        </p:nvSpPr>
        <p:spPr>
          <a:xfrm>
            <a:off x="6578368" y="2363597"/>
            <a:ext cx="10737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6600" dirty="0"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AF7A9045-B521-469A-9DBE-5162A0B0461E}"/>
              </a:ext>
            </a:extLst>
          </p:cNvPr>
          <p:cNvGrpSpPr/>
          <p:nvPr/>
        </p:nvGrpSpPr>
        <p:grpSpPr>
          <a:xfrm>
            <a:off x="1971413" y="1290123"/>
            <a:ext cx="5630412" cy="3212235"/>
            <a:chOff x="1971413" y="1290123"/>
            <a:chExt cx="5630412" cy="3212235"/>
          </a:xfrm>
        </p:grpSpPr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F1AFF871-301F-4133-A305-BE12E8E4746C}"/>
                </a:ext>
              </a:extLst>
            </p:cNvPr>
            <p:cNvSpPr txBox="1"/>
            <p:nvPr/>
          </p:nvSpPr>
          <p:spPr>
            <a:xfrm>
              <a:off x="1971413" y="3394362"/>
              <a:ext cx="10737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600" dirty="0"/>
                <a:t>H</a:t>
              </a: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2913735C-8294-403E-9EF8-8D6A91E182F7}"/>
                </a:ext>
              </a:extLst>
            </p:cNvPr>
            <p:cNvSpPr txBox="1"/>
            <p:nvPr/>
          </p:nvSpPr>
          <p:spPr>
            <a:xfrm>
              <a:off x="6528034" y="3014759"/>
              <a:ext cx="10737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600" dirty="0"/>
                <a:t>H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D1A59721-1171-4839-8A42-8DA4BE3DD9B2}"/>
                </a:ext>
              </a:extLst>
            </p:cNvPr>
            <p:cNvSpPr txBox="1"/>
            <p:nvPr/>
          </p:nvSpPr>
          <p:spPr>
            <a:xfrm>
              <a:off x="4153948" y="1290123"/>
              <a:ext cx="10737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600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99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83" y="772549"/>
            <a:ext cx="5734661" cy="442611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786855" y="5427677"/>
            <a:ext cx="5865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ammoniak </a:t>
            </a:r>
            <a:r>
              <a:rPr lang="nl-NL" sz="6600" dirty="0"/>
              <a:t>NH</a:t>
            </a:r>
            <a:r>
              <a:rPr lang="nl-NL" sz="6600" baseline="-25000" dirty="0"/>
              <a:t>3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42309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9" y="269935"/>
            <a:ext cx="6937695" cy="475547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FD15DDC-0CC4-48F6-AB0F-F889F60CC7C8}"/>
              </a:ext>
            </a:extLst>
          </p:cNvPr>
          <p:cNvSpPr txBox="1"/>
          <p:nvPr/>
        </p:nvSpPr>
        <p:spPr>
          <a:xfrm>
            <a:off x="1786854" y="5427677"/>
            <a:ext cx="7246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            ethanol   </a:t>
            </a:r>
            <a:r>
              <a:rPr lang="nl-NL" sz="400" dirty="0"/>
              <a:t>             </a:t>
            </a:r>
            <a:r>
              <a:rPr lang="nl-NL" sz="6600" dirty="0"/>
              <a:t>C</a:t>
            </a:r>
            <a:r>
              <a:rPr lang="nl-NL" sz="6600" baseline="-25000" dirty="0"/>
              <a:t>2</a:t>
            </a:r>
            <a:r>
              <a:rPr lang="nl-NL" sz="6600" dirty="0"/>
              <a:t>H</a:t>
            </a:r>
            <a:r>
              <a:rPr lang="nl-NL" sz="6600" baseline="-25000" dirty="0"/>
              <a:t>5</a:t>
            </a:r>
            <a:r>
              <a:rPr lang="nl-NL" sz="6600" dirty="0"/>
              <a:t>OH </a:t>
            </a:r>
          </a:p>
        </p:txBody>
      </p:sp>
    </p:spTree>
    <p:extLst>
      <p:ext uri="{BB962C8B-B14F-4D97-AF65-F5344CB8AC3E}">
        <p14:creationId xmlns:p14="http://schemas.microsoft.com/office/powerpoint/2010/main" val="4002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9" y="269935"/>
            <a:ext cx="6937695" cy="475547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786854" y="5427677"/>
            <a:ext cx="7246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            ethanol   </a:t>
            </a:r>
            <a:r>
              <a:rPr lang="nl-NL" sz="400" dirty="0"/>
              <a:t>             </a:t>
            </a:r>
            <a:r>
              <a:rPr lang="nl-NL" sz="6600" dirty="0"/>
              <a:t>C</a:t>
            </a:r>
            <a:r>
              <a:rPr lang="nl-NL" sz="6600" baseline="-25000" dirty="0"/>
              <a:t>2</a:t>
            </a:r>
            <a:r>
              <a:rPr lang="nl-NL" sz="6600" dirty="0"/>
              <a:t>H</a:t>
            </a:r>
            <a:r>
              <a:rPr lang="nl-NL" sz="6600" baseline="-25000" dirty="0"/>
              <a:t>6</a:t>
            </a:r>
            <a:r>
              <a:rPr lang="nl-NL" sz="6600" dirty="0"/>
              <a:t>O </a:t>
            </a:r>
          </a:p>
        </p:txBody>
      </p:sp>
    </p:spTree>
    <p:extLst>
      <p:ext uri="{BB962C8B-B14F-4D97-AF65-F5344CB8AC3E}">
        <p14:creationId xmlns:p14="http://schemas.microsoft.com/office/powerpoint/2010/main" val="141354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208"/>
            <a:ext cx="6498350" cy="610844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86854" y="5427677"/>
            <a:ext cx="69553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           </a:t>
            </a:r>
            <a:r>
              <a:rPr lang="nl-NL" sz="400" dirty="0"/>
              <a:t>                </a:t>
            </a:r>
            <a:r>
              <a:rPr lang="nl-NL" sz="4400" dirty="0"/>
              <a:t>glucose    </a:t>
            </a:r>
            <a:r>
              <a:rPr lang="nl-NL" sz="6600" dirty="0"/>
              <a:t>C</a:t>
            </a:r>
            <a:r>
              <a:rPr lang="nl-NL" sz="6600" baseline="-25000" dirty="0"/>
              <a:t>6</a:t>
            </a:r>
            <a:r>
              <a:rPr lang="nl-NL" sz="6600" dirty="0"/>
              <a:t>H</a:t>
            </a:r>
            <a:r>
              <a:rPr lang="nl-NL" sz="6600" baseline="-25000" dirty="0"/>
              <a:t>12</a:t>
            </a:r>
            <a:r>
              <a:rPr lang="nl-NL" sz="6600" dirty="0"/>
              <a:t>O</a:t>
            </a:r>
            <a:r>
              <a:rPr lang="nl-NL" sz="6600" baseline="-25000" dirty="0"/>
              <a:t>6 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209005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80000">
            <a:off x="3030667" y="-119121"/>
            <a:ext cx="6300606" cy="634983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786855" y="5427677"/>
            <a:ext cx="5865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/>
              <a:t>           methaan   </a:t>
            </a:r>
            <a:r>
              <a:rPr lang="nl-NL" sz="400"/>
              <a:t>         </a:t>
            </a:r>
            <a:r>
              <a:rPr lang="nl-NL" sz="6600" dirty="0"/>
              <a:t>CH</a:t>
            </a:r>
            <a:r>
              <a:rPr lang="nl-NL" sz="6600" baseline="-25000" dirty="0"/>
              <a:t>4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27195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0" t="27826" r="18155" b="42864"/>
          <a:stretch/>
        </p:blipFill>
        <p:spPr>
          <a:xfrm rot="1695346">
            <a:off x="4795499" y="1168477"/>
            <a:ext cx="3772355" cy="3255464"/>
          </a:xfrm>
          <a:prstGeom prst="rect">
            <a:avLst/>
          </a:prstGeom>
        </p:spPr>
      </p:pic>
      <p:sp>
        <p:nvSpPr>
          <p:cNvPr id="3" name="Maan 2"/>
          <p:cNvSpPr/>
          <p:nvPr/>
        </p:nvSpPr>
        <p:spPr>
          <a:xfrm>
            <a:off x="3053592" y="1795243"/>
            <a:ext cx="2076921" cy="1728132"/>
          </a:xfrm>
          <a:prstGeom prst="moon">
            <a:avLst>
              <a:gd name="adj" fmla="val 87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2365695" y="4799752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            waterstofatoom</a:t>
            </a:r>
          </a:p>
          <a:p>
            <a:endParaRPr lang="nl-NL" sz="3600" dirty="0"/>
          </a:p>
          <a:p>
            <a:r>
              <a:rPr lang="nl-NL" sz="3600" dirty="0"/>
              <a:t>                        </a:t>
            </a:r>
            <a:r>
              <a:rPr lang="nl-NL" sz="3600" dirty="0">
                <a:solidFill>
                  <a:srgbClr val="FF0000"/>
                </a:solidFill>
              </a:rPr>
              <a:t>symbool:   H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981350" y="1852588"/>
            <a:ext cx="1543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5210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25CBD159-0F12-4B19-98ED-08520429B58B}"/>
              </a:ext>
            </a:extLst>
          </p:cNvPr>
          <p:cNvGrpSpPr/>
          <p:nvPr/>
        </p:nvGrpSpPr>
        <p:grpSpPr>
          <a:xfrm>
            <a:off x="1607128" y="189884"/>
            <a:ext cx="6248986" cy="4977862"/>
            <a:chOff x="511728" y="-52990"/>
            <a:chExt cx="7768206" cy="5479780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25" t="33767" r="25017" b="54126"/>
            <a:stretch/>
          </p:blipFill>
          <p:spPr>
            <a:xfrm>
              <a:off x="5285064" y="1618188"/>
              <a:ext cx="1023456" cy="713066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25" t="33767" r="25017" b="54126"/>
            <a:stretch/>
          </p:blipFill>
          <p:spPr>
            <a:xfrm rot="10800000">
              <a:off x="2484541" y="3035485"/>
              <a:ext cx="1023456" cy="713066"/>
            </a:xfrm>
            <a:prstGeom prst="rect">
              <a:avLst/>
            </a:prstGeom>
          </p:spPr>
        </p:pic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28" y="-52990"/>
              <a:ext cx="7768206" cy="5479780"/>
            </a:xfrm>
            <a:prstGeom prst="rect">
              <a:avLst/>
            </a:prstGeom>
          </p:spPr>
        </p:pic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17C8D6B9-AD5F-4240-9BDC-A651AAD13E96}"/>
              </a:ext>
            </a:extLst>
          </p:cNvPr>
          <p:cNvSpPr txBox="1"/>
          <p:nvPr/>
        </p:nvSpPr>
        <p:spPr>
          <a:xfrm>
            <a:off x="1786854" y="5427677"/>
            <a:ext cx="70551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koolstofdioxide  </a:t>
            </a:r>
            <a:r>
              <a:rPr lang="nl-NL" sz="400" dirty="0"/>
              <a:t>                  </a:t>
            </a:r>
            <a:r>
              <a:rPr lang="nl-NL" sz="6600" dirty="0"/>
              <a:t>CO</a:t>
            </a:r>
            <a:r>
              <a:rPr lang="nl-NL" sz="6600" baseline="-25000" dirty="0"/>
              <a:t>2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154954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80" y="-100795"/>
            <a:ext cx="6912530" cy="581357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5E956CD-9B91-4F75-B4F7-37EB23646EB8}"/>
              </a:ext>
            </a:extLst>
          </p:cNvPr>
          <p:cNvSpPr txBox="1"/>
          <p:nvPr/>
        </p:nvSpPr>
        <p:spPr>
          <a:xfrm>
            <a:off x="1786854" y="5427677"/>
            <a:ext cx="70551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koolstofdioxide  </a:t>
            </a:r>
            <a:r>
              <a:rPr lang="nl-NL" sz="400" dirty="0"/>
              <a:t>                  </a:t>
            </a:r>
            <a:r>
              <a:rPr lang="nl-NL" sz="6600" dirty="0"/>
              <a:t>CO</a:t>
            </a:r>
            <a:r>
              <a:rPr lang="nl-NL" sz="6600" baseline="-25000" dirty="0"/>
              <a:t>2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50396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228" y="5026403"/>
            <a:ext cx="975949" cy="82631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535">
            <a:off x="7553433" y="4521415"/>
            <a:ext cx="975949" cy="82631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412">
            <a:off x="1162436" y="2418825"/>
            <a:ext cx="975949" cy="82631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2046">
            <a:off x="3177177" y="2638338"/>
            <a:ext cx="975949" cy="82631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3913">
            <a:off x="966663" y="1062606"/>
            <a:ext cx="975949" cy="8263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2484">
            <a:off x="5277222" y="325772"/>
            <a:ext cx="975949" cy="82631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873FA27-2794-40C6-BAAA-CA6463C500A3}"/>
              </a:ext>
            </a:extLst>
          </p:cNvPr>
          <p:cNvSpPr txBox="1"/>
          <p:nvPr/>
        </p:nvSpPr>
        <p:spPr>
          <a:xfrm>
            <a:off x="1786854" y="5427677"/>
            <a:ext cx="70551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koolstofdioxide  </a:t>
            </a:r>
            <a:r>
              <a:rPr lang="nl-NL" sz="400" dirty="0"/>
              <a:t>                  </a:t>
            </a:r>
            <a:r>
              <a:rPr lang="nl-NL" sz="6600" dirty="0"/>
              <a:t>CO</a:t>
            </a:r>
            <a:r>
              <a:rPr lang="nl-NL" sz="6600" baseline="-25000" dirty="0"/>
              <a:t>2</a:t>
            </a:r>
            <a:r>
              <a:rPr lang="nl-NL" sz="4400" dirty="0"/>
              <a:t>(g)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10260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0C3C1CB2-D141-47C4-A480-D5865E6D6C95}"/>
              </a:ext>
            </a:extLst>
          </p:cNvPr>
          <p:cNvGrpSpPr/>
          <p:nvPr/>
        </p:nvGrpSpPr>
        <p:grpSpPr>
          <a:xfrm>
            <a:off x="-509131" y="-1944838"/>
            <a:ext cx="11205517" cy="8487773"/>
            <a:chOff x="-1252522" y="-2116175"/>
            <a:chExt cx="11205517" cy="8487773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93972">
              <a:off x="1824063" y="-1503305"/>
              <a:ext cx="8128932" cy="7874903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93972">
              <a:off x="-1252522" y="-2116175"/>
              <a:ext cx="8128932" cy="7874903"/>
            </a:xfrm>
            <a:prstGeom prst="rect">
              <a:avLst/>
            </a:prstGeom>
          </p:spPr>
        </p:pic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0C3C1CB2-D141-47C4-A480-D5865E6D6C95}"/>
              </a:ext>
            </a:extLst>
          </p:cNvPr>
          <p:cNvGrpSpPr/>
          <p:nvPr/>
        </p:nvGrpSpPr>
        <p:grpSpPr>
          <a:xfrm>
            <a:off x="-1890670" y="-358185"/>
            <a:ext cx="11205517" cy="8487773"/>
            <a:chOff x="-1252522" y="-2116175"/>
            <a:chExt cx="11205517" cy="8487773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93972">
              <a:off x="1824063" y="-1503305"/>
              <a:ext cx="8128932" cy="7874903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93972">
              <a:off x="-1252522" y="-2116175"/>
              <a:ext cx="8128932" cy="7874903"/>
            </a:xfrm>
            <a:prstGeom prst="rect">
              <a:avLst/>
            </a:prstGeom>
          </p:spPr>
        </p:pic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DBF1D73B-0605-4819-9F41-D0217E3813B3}"/>
              </a:ext>
            </a:extLst>
          </p:cNvPr>
          <p:cNvSpPr txBox="1"/>
          <p:nvPr/>
        </p:nvSpPr>
        <p:spPr>
          <a:xfrm>
            <a:off x="1786854" y="5427677"/>
            <a:ext cx="70551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koolstofdioxide  </a:t>
            </a:r>
            <a:r>
              <a:rPr lang="nl-NL" sz="400" dirty="0">
                <a:solidFill>
                  <a:schemeClr val="bg1"/>
                </a:solidFill>
              </a:rPr>
              <a:t>                  </a:t>
            </a:r>
            <a:r>
              <a:rPr lang="nl-NL" sz="6600" dirty="0">
                <a:solidFill>
                  <a:schemeClr val="bg1"/>
                </a:solidFill>
              </a:rPr>
              <a:t>CO</a:t>
            </a:r>
            <a:r>
              <a:rPr lang="nl-NL" sz="6600" baseline="-25000" dirty="0">
                <a:solidFill>
                  <a:schemeClr val="bg1"/>
                </a:solidFill>
              </a:rPr>
              <a:t>2</a:t>
            </a:r>
            <a:r>
              <a:rPr lang="nl-NL" sz="4400" dirty="0">
                <a:solidFill>
                  <a:schemeClr val="bg1"/>
                </a:solidFill>
              </a:rPr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41151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786854" y="5427677"/>
            <a:ext cx="70551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zwaveldioxide     </a:t>
            </a:r>
            <a:r>
              <a:rPr lang="nl-NL" sz="400" dirty="0"/>
              <a:t>              </a:t>
            </a:r>
            <a:r>
              <a:rPr lang="nl-NL" sz="6600" dirty="0"/>
              <a:t>S</a:t>
            </a:r>
            <a:r>
              <a:rPr lang="nl-NL" sz="400" dirty="0"/>
              <a:t>    </a:t>
            </a:r>
            <a:r>
              <a:rPr lang="nl-NL" sz="6600" dirty="0"/>
              <a:t>O</a:t>
            </a:r>
            <a:r>
              <a:rPr lang="nl-NL" sz="6600" baseline="-25000" dirty="0"/>
              <a:t>2</a:t>
            </a:r>
            <a:endParaRPr lang="nl-NL" sz="5400" dirty="0"/>
          </a:p>
        </p:txBody>
      </p:sp>
      <p:grpSp>
        <p:nvGrpSpPr>
          <p:cNvPr id="5" name="Groep 4"/>
          <p:cNvGrpSpPr/>
          <p:nvPr/>
        </p:nvGrpSpPr>
        <p:grpSpPr>
          <a:xfrm>
            <a:off x="1924572" y="-208326"/>
            <a:ext cx="5208166" cy="4203583"/>
            <a:chOff x="1924572" y="-208326"/>
            <a:chExt cx="5208166" cy="4203583"/>
          </a:xfrm>
        </p:grpSpPr>
        <p:grpSp>
          <p:nvGrpSpPr>
            <p:cNvPr id="6" name="Groep 5"/>
            <p:cNvGrpSpPr/>
            <p:nvPr/>
          </p:nvGrpSpPr>
          <p:grpSpPr>
            <a:xfrm rot="1554005">
              <a:off x="1924572" y="-208326"/>
              <a:ext cx="5208166" cy="4203583"/>
              <a:chOff x="1345732" y="135622"/>
              <a:chExt cx="5208166" cy="4203583"/>
            </a:xfrm>
          </p:grpSpPr>
          <p:pic>
            <p:nvPicPr>
              <p:cNvPr id="11" name="Afbeelding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880" b="41060"/>
              <a:stretch/>
            </p:blipFill>
            <p:spPr>
              <a:xfrm>
                <a:off x="1345732" y="135622"/>
                <a:ext cx="4946009" cy="4042095"/>
              </a:xfrm>
              <a:prstGeom prst="rect">
                <a:avLst/>
              </a:prstGeom>
            </p:spPr>
          </p:pic>
          <p:sp>
            <p:nvSpPr>
              <p:cNvPr id="12" name="Maan 11"/>
              <p:cNvSpPr/>
              <p:nvPr/>
            </p:nvSpPr>
            <p:spPr>
              <a:xfrm rot="18217682">
                <a:off x="4185044" y="3653405"/>
                <a:ext cx="457200" cy="914400"/>
              </a:xfrm>
              <a:prstGeom prst="moon">
                <a:avLst>
                  <a:gd name="adj" fmla="val 5642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Maan 12"/>
              <p:cNvSpPr/>
              <p:nvPr/>
            </p:nvSpPr>
            <p:spPr>
              <a:xfrm rot="12485251">
                <a:off x="5112000" y="3413320"/>
                <a:ext cx="457200" cy="914400"/>
              </a:xfrm>
              <a:prstGeom prst="moon">
                <a:avLst>
                  <a:gd name="adj" fmla="val 554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" name="Maan 13"/>
              <p:cNvSpPr/>
              <p:nvPr/>
            </p:nvSpPr>
            <p:spPr>
              <a:xfrm rot="11100394">
                <a:off x="6096698" y="995464"/>
                <a:ext cx="457200" cy="914400"/>
              </a:xfrm>
              <a:prstGeom prst="moon">
                <a:avLst>
                  <a:gd name="adj" fmla="val 5642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" name="Rond hoek zelfde zijde rechthoek 14"/>
              <p:cNvSpPr/>
              <p:nvPr/>
            </p:nvSpPr>
            <p:spPr>
              <a:xfrm>
                <a:off x="5377339" y="3720517"/>
                <a:ext cx="981515" cy="51592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7" name="Ovaal 6"/>
            <p:cNvSpPr/>
            <p:nvPr/>
          </p:nvSpPr>
          <p:spPr>
            <a:xfrm>
              <a:off x="4084900" y="3074126"/>
              <a:ext cx="914400" cy="914400"/>
            </a:xfrm>
            <a:prstGeom prst="ellipse">
              <a:avLst/>
            </a:prstGeom>
            <a:gradFill flip="none" rotWithShape="1">
              <a:gsLst>
                <a:gs pos="11000">
                  <a:srgbClr val="E7E728">
                    <a:shade val="30000"/>
                    <a:satMod val="115000"/>
                  </a:srgbClr>
                </a:gs>
                <a:gs pos="50000">
                  <a:srgbClr val="E7E728">
                    <a:shade val="67500"/>
                    <a:satMod val="115000"/>
                  </a:srgbClr>
                </a:gs>
                <a:gs pos="85000">
                  <a:srgbClr val="E7E728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4384103" y="2834662"/>
              <a:ext cx="73768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600" dirty="0"/>
                <a:t>S</a:t>
              </a: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2698099" y="1453273"/>
              <a:ext cx="73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800" dirty="0"/>
                <a:t>O</a:t>
              </a:r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6270638" y="1453274"/>
              <a:ext cx="73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800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6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858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786854" y="5427677"/>
            <a:ext cx="7357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zwavelzuur     </a:t>
            </a:r>
            <a:r>
              <a:rPr lang="nl-NL" sz="6600" dirty="0"/>
              <a:t>H</a:t>
            </a:r>
            <a:r>
              <a:rPr lang="nl-NL" sz="6600" baseline="-25000" dirty="0"/>
              <a:t>2</a:t>
            </a:r>
            <a:r>
              <a:rPr lang="nl-NL" sz="6600" dirty="0"/>
              <a:t>S</a:t>
            </a:r>
            <a:r>
              <a:rPr lang="nl-NL" sz="400" dirty="0"/>
              <a:t>    </a:t>
            </a:r>
            <a:r>
              <a:rPr lang="nl-NL" sz="6600" dirty="0"/>
              <a:t>O</a:t>
            </a:r>
            <a:r>
              <a:rPr lang="nl-NL" sz="6600" baseline="-25000" dirty="0"/>
              <a:t>4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77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EC52892-D2A7-4488-8BF8-E4C0DEE7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86" y="76912"/>
            <a:ext cx="6881459" cy="54864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32F1B65-FFEC-4417-9372-FEB8B187B7E2}"/>
              </a:ext>
            </a:extLst>
          </p:cNvPr>
          <p:cNvSpPr txBox="1"/>
          <p:nvPr/>
        </p:nvSpPr>
        <p:spPr>
          <a:xfrm>
            <a:off x="1786854" y="5427677"/>
            <a:ext cx="7357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       </a:t>
            </a:r>
            <a:r>
              <a:rPr lang="nl-NL" sz="4400" dirty="0"/>
              <a:t>fosforzuur     </a:t>
            </a:r>
            <a:r>
              <a:rPr lang="nl-NL" sz="6600" dirty="0"/>
              <a:t>H</a:t>
            </a:r>
            <a:r>
              <a:rPr lang="nl-NL" sz="6600" baseline="-25000" dirty="0"/>
              <a:t>3</a:t>
            </a:r>
            <a:r>
              <a:rPr lang="nl-NL" sz="6600" dirty="0"/>
              <a:t>PO</a:t>
            </a:r>
            <a:r>
              <a:rPr lang="nl-NL" sz="6600" baseline="-25000" dirty="0"/>
              <a:t>4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345983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79E152DD-2E0B-B8EF-4E88-4A8E02C6E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72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800" b="1" dirty="0">
                <a:latin typeface="Arial" panose="020B0604020202020204" pitchFamily="34" charset="0"/>
              </a:rPr>
              <a:t>Practicum </a:t>
            </a:r>
            <a:r>
              <a:rPr lang="en-US" altLang="nl-NL" sz="2800" b="1" dirty="0" err="1">
                <a:latin typeface="Arial" panose="020B0604020202020204" pitchFamily="34" charset="0"/>
              </a:rPr>
              <a:t>molecuulbouwdoos</a:t>
            </a:r>
            <a:endParaRPr lang="nl-NL" altLang="nl-NL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13660"/>
      </p:ext>
    </p:extLst>
  </p:cSld>
  <p:clrMapOvr>
    <a:masterClrMapping/>
  </p:clrMapOvr>
  <p:transition spd="slow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>
            <a:extLst>
              <a:ext uri="{FF2B5EF4-FFF2-40B4-BE49-F238E27FC236}">
                <a16:creationId xmlns:a16="http://schemas.microsoft.com/office/drawing/2014/main" id="{BF7D8FCF-61AE-426B-BDB1-7E100663F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 dirty="0">
                <a:latin typeface="Arial" panose="020B0604020202020204" pitchFamily="34" charset="0"/>
              </a:rPr>
              <a:t>Opgave 1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7A317650-B555-4E9C-85B8-7271B4B11E68}"/>
              </a:ext>
            </a:extLst>
          </p:cNvPr>
          <p:cNvGrpSpPr/>
          <p:nvPr/>
        </p:nvGrpSpPr>
        <p:grpSpPr>
          <a:xfrm>
            <a:off x="4804752" y="1458567"/>
            <a:ext cx="1212850" cy="1333500"/>
            <a:chOff x="457200" y="2819400"/>
            <a:chExt cx="1212850" cy="1333500"/>
          </a:xfrm>
        </p:grpSpPr>
        <p:sp>
          <p:nvSpPr>
            <p:cNvPr id="9" name="Rectangle 49">
              <a:extLst>
                <a:ext uri="{FF2B5EF4-FFF2-40B4-BE49-F238E27FC236}">
                  <a16:creationId xmlns:a16="http://schemas.microsoft.com/office/drawing/2014/main" id="{A021E6FF-B920-4BC6-BDBD-288A60F313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685800" y="3581400"/>
              <a:ext cx="195263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" name="Rectangle 48">
              <a:extLst>
                <a:ext uri="{FF2B5EF4-FFF2-40B4-BE49-F238E27FC236}">
                  <a16:creationId xmlns:a16="http://schemas.microsoft.com/office/drawing/2014/main" id="{60D79F12-15C8-4043-B0F1-7EF78495E0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32656" y="3791744"/>
              <a:ext cx="212725" cy="96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" name="Rectangle 40">
              <a:extLst>
                <a:ext uri="{FF2B5EF4-FFF2-40B4-BE49-F238E27FC236}">
                  <a16:creationId xmlns:a16="http://schemas.microsoft.com/office/drawing/2014/main" id="{0EDB8623-E33E-40A6-94A4-F40F9307FD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219200" y="3581400"/>
              <a:ext cx="195263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2" name="Rectangle 41">
              <a:extLst>
                <a:ext uri="{FF2B5EF4-FFF2-40B4-BE49-F238E27FC236}">
                  <a16:creationId xmlns:a16="http://schemas.microsoft.com/office/drawing/2014/main" id="{E3ED396A-7717-4A14-8740-AEB1D28813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32656" y="3182144"/>
              <a:ext cx="212725" cy="96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3" name="Oval 42">
              <a:extLst>
                <a:ext uri="{FF2B5EF4-FFF2-40B4-BE49-F238E27FC236}">
                  <a16:creationId xmlns:a16="http://schemas.microsoft.com/office/drawing/2014/main" id="{07B9B426-FD79-418A-BCC6-DD671CB0D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276600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val 43">
              <a:extLst>
                <a:ext uri="{FF2B5EF4-FFF2-40B4-BE49-F238E27FC236}">
                  <a16:creationId xmlns:a16="http://schemas.microsoft.com/office/drawing/2014/main" id="{084B3CC1-B184-440C-AB57-7B8EE7632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3581400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5" name="Oval 44">
              <a:extLst>
                <a:ext uri="{FF2B5EF4-FFF2-40B4-BE49-F238E27FC236}">
                  <a16:creationId xmlns:a16="http://schemas.microsoft.com/office/drawing/2014/main" id="{DF0256FC-C780-48F9-A3F2-E42FA4E2A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35814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6" name="Oval 45">
              <a:extLst>
                <a:ext uri="{FF2B5EF4-FFF2-40B4-BE49-F238E27FC236}">
                  <a16:creationId xmlns:a16="http://schemas.microsoft.com/office/drawing/2014/main" id="{7E5DA516-0266-4342-9183-481A003F5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8100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" name="Oval 46">
              <a:extLst>
                <a:ext uri="{FF2B5EF4-FFF2-40B4-BE49-F238E27FC236}">
                  <a16:creationId xmlns:a16="http://schemas.microsoft.com/office/drawing/2014/main" id="{9D1AD723-51E4-4C61-996B-9B089D508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28194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DD21F410-11AC-4573-A1F0-934E2C657A5F}"/>
              </a:ext>
            </a:extLst>
          </p:cNvPr>
          <p:cNvGrpSpPr/>
          <p:nvPr/>
        </p:nvGrpSpPr>
        <p:grpSpPr>
          <a:xfrm>
            <a:off x="2105044" y="1487091"/>
            <a:ext cx="1212850" cy="1333500"/>
            <a:chOff x="457200" y="2819400"/>
            <a:chExt cx="1212850" cy="1333500"/>
          </a:xfrm>
        </p:grpSpPr>
        <p:sp>
          <p:nvSpPr>
            <p:cNvPr id="19" name="Rectangle 49">
              <a:extLst>
                <a:ext uri="{FF2B5EF4-FFF2-40B4-BE49-F238E27FC236}">
                  <a16:creationId xmlns:a16="http://schemas.microsoft.com/office/drawing/2014/main" id="{26E034DF-B27F-4676-83AD-B3BDD9F226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685800" y="3581400"/>
              <a:ext cx="195263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0" name="Rectangle 48">
              <a:extLst>
                <a:ext uri="{FF2B5EF4-FFF2-40B4-BE49-F238E27FC236}">
                  <a16:creationId xmlns:a16="http://schemas.microsoft.com/office/drawing/2014/main" id="{FA3EA547-6995-4FFB-8208-FA6B754CBD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32656" y="3791744"/>
              <a:ext cx="212725" cy="96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1" name="Rectangle 40">
              <a:extLst>
                <a:ext uri="{FF2B5EF4-FFF2-40B4-BE49-F238E27FC236}">
                  <a16:creationId xmlns:a16="http://schemas.microsoft.com/office/drawing/2014/main" id="{8B38A4E2-D9CF-426F-BA53-F89BEFB6D3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219200" y="3581400"/>
              <a:ext cx="195263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2" name="Rectangle 41">
              <a:extLst>
                <a:ext uri="{FF2B5EF4-FFF2-40B4-BE49-F238E27FC236}">
                  <a16:creationId xmlns:a16="http://schemas.microsoft.com/office/drawing/2014/main" id="{F4E2DEDA-8FEA-42B3-B400-C4C216BD4E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32656" y="3182144"/>
              <a:ext cx="212725" cy="96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3" name="Oval 42">
              <a:extLst>
                <a:ext uri="{FF2B5EF4-FFF2-40B4-BE49-F238E27FC236}">
                  <a16:creationId xmlns:a16="http://schemas.microsoft.com/office/drawing/2014/main" id="{B8CC4905-4A51-4DCB-964E-2407A506C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276600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Oval 43">
              <a:extLst>
                <a:ext uri="{FF2B5EF4-FFF2-40B4-BE49-F238E27FC236}">
                  <a16:creationId xmlns:a16="http://schemas.microsoft.com/office/drawing/2014/main" id="{767DE0C0-ADFD-424D-9A10-0D82E4099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3581400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5" name="Oval 44">
              <a:extLst>
                <a:ext uri="{FF2B5EF4-FFF2-40B4-BE49-F238E27FC236}">
                  <a16:creationId xmlns:a16="http://schemas.microsoft.com/office/drawing/2014/main" id="{2FF054D1-C560-4D25-9220-A4C9919AD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35814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6" name="Oval 45">
              <a:extLst>
                <a:ext uri="{FF2B5EF4-FFF2-40B4-BE49-F238E27FC236}">
                  <a16:creationId xmlns:a16="http://schemas.microsoft.com/office/drawing/2014/main" id="{C8C3998F-0FF9-4DE1-99B0-198E620D6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8100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7" name="Oval 46">
              <a:extLst>
                <a:ext uri="{FF2B5EF4-FFF2-40B4-BE49-F238E27FC236}">
                  <a16:creationId xmlns:a16="http://schemas.microsoft.com/office/drawing/2014/main" id="{76EBC057-5D92-4A80-A97B-B6E182887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28194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2" name="Text Box 16">
            <a:extLst>
              <a:ext uri="{FF2B5EF4-FFF2-40B4-BE49-F238E27FC236}">
                <a16:creationId xmlns:a16="http://schemas.microsoft.com/office/drawing/2014/main" id="{800B7EA1-CB41-A77C-4A92-517B96C92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109" y="1923329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470FE2C1-CD02-3893-2A18-9D2B3BA25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736" y="3060065"/>
            <a:ext cx="41518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</a:t>
            </a:r>
            <a:r>
              <a:rPr lang="nl-NL" altLang="nl-NL" sz="1600" dirty="0">
                <a:solidFill>
                  <a:srgbClr val="FF0000"/>
                </a:solidFill>
                <a:latin typeface="Arial" panose="020B0604020202020204" pitchFamily="34" charset="0"/>
              </a:rPr>
              <a:t>2 moleculen van de stof methaan CH</a:t>
            </a:r>
            <a:r>
              <a:rPr lang="nl-NL" altLang="nl-NL" sz="16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nl-NL" altLang="nl-NL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>
            <a:extLst>
              <a:ext uri="{FF2B5EF4-FFF2-40B4-BE49-F238E27FC236}">
                <a16:creationId xmlns:a16="http://schemas.microsoft.com/office/drawing/2014/main" id="{BF7D8FCF-61AE-426B-BDB1-7E100663F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 dirty="0">
                <a:latin typeface="Arial" panose="020B0604020202020204" pitchFamily="34" charset="0"/>
              </a:rPr>
              <a:t>Opgave 1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  <p:sp>
        <p:nvSpPr>
          <p:cNvPr id="2055" name="Text Box 23">
            <a:extLst>
              <a:ext uri="{FF2B5EF4-FFF2-40B4-BE49-F238E27FC236}">
                <a16:creationId xmlns:a16="http://schemas.microsoft.com/office/drawing/2014/main" id="{93464AD1-54C8-4838-8EE2-0C0024B15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68" y="4107285"/>
            <a:ext cx="8077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Leg </a:t>
            </a:r>
            <a:r>
              <a:rPr lang="en-US" altLang="nl-NL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uit</a:t>
            </a: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 of methaan </a:t>
            </a:r>
            <a:r>
              <a:rPr lang="en-US" altLang="nl-NL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een</a:t>
            </a: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mengsel</a:t>
            </a: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 is of </a:t>
            </a:r>
            <a:r>
              <a:rPr lang="en-US" altLang="nl-NL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een</a:t>
            </a: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zuivere</a:t>
            </a: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stof</a:t>
            </a: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1800" dirty="0">
              <a:latin typeface="Arial" panose="020B0604020202020204" pitchFamily="34" charset="0"/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7A317650-B555-4E9C-85B8-7271B4B11E68}"/>
              </a:ext>
            </a:extLst>
          </p:cNvPr>
          <p:cNvGrpSpPr/>
          <p:nvPr/>
        </p:nvGrpSpPr>
        <p:grpSpPr>
          <a:xfrm>
            <a:off x="4804752" y="1458567"/>
            <a:ext cx="1212850" cy="1333500"/>
            <a:chOff x="457200" y="2819400"/>
            <a:chExt cx="1212850" cy="1333500"/>
          </a:xfrm>
        </p:grpSpPr>
        <p:sp>
          <p:nvSpPr>
            <p:cNvPr id="9" name="Rectangle 49">
              <a:extLst>
                <a:ext uri="{FF2B5EF4-FFF2-40B4-BE49-F238E27FC236}">
                  <a16:creationId xmlns:a16="http://schemas.microsoft.com/office/drawing/2014/main" id="{A021E6FF-B920-4BC6-BDBD-288A60F313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685800" y="3581400"/>
              <a:ext cx="195263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" name="Rectangle 48">
              <a:extLst>
                <a:ext uri="{FF2B5EF4-FFF2-40B4-BE49-F238E27FC236}">
                  <a16:creationId xmlns:a16="http://schemas.microsoft.com/office/drawing/2014/main" id="{60D79F12-15C8-4043-B0F1-7EF78495E0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32656" y="3791744"/>
              <a:ext cx="212725" cy="96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" name="Rectangle 40">
              <a:extLst>
                <a:ext uri="{FF2B5EF4-FFF2-40B4-BE49-F238E27FC236}">
                  <a16:creationId xmlns:a16="http://schemas.microsoft.com/office/drawing/2014/main" id="{0EDB8623-E33E-40A6-94A4-F40F9307FD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219200" y="3581400"/>
              <a:ext cx="195263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2" name="Rectangle 41">
              <a:extLst>
                <a:ext uri="{FF2B5EF4-FFF2-40B4-BE49-F238E27FC236}">
                  <a16:creationId xmlns:a16="http://schemas.microsoft.com/office/drawing/2014/main" id="{E3ED396A-7717-4A14-8740-AEB1D28813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32656" y="3182144"/>
              <a:ext cx="212725" cy="96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3" name="Oval 42">
              <a:extLst>
                <a:ext uri="{FF2B5EF4-FFF2-40B4-BE49-F238E27FC236}">
                  <a16:creationId xmlns:a16="http://schemas.microsoft.com/office/drawing/2014/main" id="{07B9B426-FD79-418A-BCC6-DD671CB0D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276600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val 43">
              <a:extLst>
                <a:ext uri="{FF2B5EF4-FFF2-40B4-BE49-F238E27FC236}">
                  <a16:creationId xmlns:a16="http://schemas.microsoft.com/office/drawing/2014/main" id="{084B3CC1-B184-440C-AB57-7B8EE7632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3581400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5" name="Oval 44">
              <a:extLst>
                <a:ext uri="{FF2B5EF4-FFF2-40B4-BE49-F238E27FC236}">
                  <a16:creationId xmlns:a16="http://schemas.microsoft.com/office/drawing/2014/main" id="{DF0256FC-C780-48F9-A3F2-E42FA4E2A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35814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6" name="Oval 45">
              <a:extLst>
                <a:ext uri="{FF2B5EF4-FFF2-40B4-BE49-F238E27FC236}">
                  <a16:creationId xmlns:a16="http://schemas.microsoft.com/office/drawing/2014/main" id="{7E5DA516-0266-4342-9183-481A003F5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8100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" name="Oval 46">
              <a:extLst>
                <a:ext uri="{FF2B5EF4-FFF2-40B4-BE49-F238E27FC236}">
                  <a16:creationId xmlns:a16="http://schemas.microsoft.com/office/drawing/2014/main" id="{9D1AD723-51E4-4C61-996B-9B089D508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28194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DD21F410-11AC-4573-A1F0-934E2C657A5F}"/>
              </a:ext>
            </a:extLst>
          </p:cNvPr>
          <p:cNvGrpSpPr/>
          <p:nvPr/>
        </p:nvGrpSpPr>
        <p:grpSpPr>
          <a:xfrm>
            <a:off x="2105044" y="1487091"/>
            <a:ext cx="1212850" cy="1333500"/>
            <a:chOff x="457200" y="2819400"/>
            <a:chExt cx="1212850" cy="1333500"/>
          </a:xfrm>
        </p:grpSpPr>
        <p:sp>
          <p:nvSpPr>
            <p:cNvPr id="19" name="Rectangle 49">
              <a:extLst>
                <a:ext uri="{FF2B5EF4-FFF2-40B4-BE49-F238E27FC236}">
                  <a16:creationId xmlns:a16="http://schemas.microsoft.com/office/drawing/2014/main" id="{26E034DF-B27F-4676-83AD-B3BDD9F226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685800" y="3581400"/>
              <a:ext cx="195263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0" name="Rectangle 48">
              <a:extLst>
                <a:ext uri="{FF2B5EF4-FFF2-40B4-BE49-F238E27FC236}">
                  <a16:creationId xmlns:a16="http://schemas.microsoft.com/office/drawing/2014/main" id="{FA3EA547-6995-4FFB-8208-FA6B754CBD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32656" y="3791744"/>
              <a:ext cx="212725" cy="96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1" name="Rectangle 40">
              <a:extLst>
                <a:ext uri="{FF2B5EF4-FFF2-40B4-BE49-F238E27FC236}">
                  <a16:creationId xmlns:a16="http://schemas.microsoft.com/office/drawing/2014/main" id="{8B38A4E2-D9CF-426F-BA53-F89BEFB6D3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219200" y="3581400"/>
              <a:ext cx="195263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2" name="Rectangle 41">
              <a:extLst>
                <a:ext uri="{FF2B5EF4-FFF2-40B4-BE49-F238E27FC236}">
                  <a16:creationId xmlns:a16="http://schemas.microsoft.com/office/drawing/2014/main" id="{F4E2DEDA-8FEA-42B3-B400-C4C216BD4E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32656" y="3182144"/>
              <a:ext cx="212725" cy="96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3" name="Oval 42">
              <a:extLst>
                <a:ext uri="{FF2B5EF4-FFF2-40B4-BE49-F238E27FC236}">
                  <a16:creationId xmlns:a16="http://schemas.microsoft.com/office/drawing/2014/main" id="{B8CC4905-4A51-4DCB-964E-2407A506C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276600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Oval 43">
              <a:extLst>
                <a:ext uri="{FF2B5EF4-FFF2-40B4-BE49-F238E27FC236}">
                  <a16:creationId xmlns:a16="http://schemas.microsoft.com/office/drawing/2014/main" id="{767DE0C0-ADFD-424D-9A10-0D82E4099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3581400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5" name="Oval 44">
              <a:extLst>
                <a:ext uri="{FF2B5EF4-FFF2-40B4-BE49-F238E27FC236}">
                  <a16:creationId xmlns:a16="http://schemas.microsoft.com/office/drawing/2014/main" id="{2FF054D1-C560-4D25-9220-A4C9919AD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35814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6" name="Oval 45">
              <a:extLst>
                <a:ext uri="{FF2B5EF4-FFF2-40B4-BE49-F238E27FC236}">
                  <a16:creationId xmlns:a16="http://schemas.microsoft.com/office/drawing/2014/main" id="{C8C3998F-0FF9-4DE1-99B0-198E620D6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8100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7" name="Oval 46">
              <a:extLst>
                <a:ext uri="{FF2B5EF4-FFF2-40B4-BE49-F238E27FC236}">
                  <a16:creationId xmlns:a16="http://schemas.microsoft.com/office/drawing/2014/main" id="{76EBC057-5D92-4A80-A97B-B6E182887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28194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3" name="Text Box 16">
            <a:extLst>
              <a:ext uri="{FF2B5EF4-FFF2-40B4-BE49-F238E27FC236}">
                <a16:creationId xmlns:a16="http://schemas.microsoft.com/office/drawing/2014/main" id="{1800C7BA-5719-7491-54EF-D59DACB21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736" y="3060065"/>
            <a:ext cx="41518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2 moleculen van de stof methaan CH</a:t>
            </a:r>
            <a:r>
              <a:rPr lang="nl-NL" altLang="nl-NL" sz="1600" baseline="-25000" dirty="0">
                <a:latin typeface="Arial" panose="020B0604020202020204" pitchFamily="34" charset="0"/>
              </a:rPr>
              <a:t>4</a:t>
            </a:r>
            <a:endParaRPr lang="nl-NL" altLang="nl-NL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5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0" t="27826" r="18155" b="42864"/>
          <a:stretch/>
        </p:blipFill>
        <p:spPr>
          <a:xfrm rot="1695346">
            <a:off x="4795499" y="1168477"/>
            <a:ext cx="3772355" cy="3255464"/>
          </a:xfrm>
          <a:prstGeom prst="rect">
            <a:avLst/>
          </a:prstGeom>
        </p:spPr>
      </p:pic>
      <p:sp>
        <p:nvSpPr>
          <p:cNvPr id="3" name="Maan 2"/>
          <p:cNvSpPr/>
          <p:nvPr/>
        </p:nvSpPr>
        <p:spPr>
          <a:xfrm>
            <a:off x="3053592" y="1795243"/>
            <a:ext cx="2076921" cy="1728132"/>
          </a:xfrm>
          <a:prstGeom prst="moon">
            <a:avLst>
              <a:gd name="adj" fmla="val 87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2365695" y="4799752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            waterstofatoom</a:t>
            </a:r>
          </a:p>
          <a:p>
            <a:endParaRPr lang="nl-NL" sz="3600" dirty="0"/>
          </a:p>
          <a:p>
            <a:r>
              <a:rPr lang="nl-NL" sz="3600" dirty="0"/>
              <a:t>                        </a:t>
            </a:r>
            <a:r>
              <a:rPr lang="nl-NL" sz="3600" dirty="0">
                <a:solidFill>
                  <a:srgbClr val="FF0000"/>
                </a:solidFill>
              </a:rPr>
              <a:t>symbool:   H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981350" y="1852588"/>
            <a:ext cx="1543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/>
              <a:t>H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2B10883-622F-4A2F-998D-0A72D9A3D0D6}"/>
              </a:ext>
            </a:extLst>
          </p:cNvPr>
          <p:cNvSpPr txBox="1"/>
          <p:nvPr/>
        </p:nvSpPr>
        <p:spPr>
          <a:xfrm>
            <a:off x="351742" y="226478"/>
            <a:ext cx="8715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De stof waterstof komt niet als losse atomen voor.</a:t>
            </a:r>
          </a:p>
        </p:txBody>
      </p:sp>
    </p:spTree>
    <p:extLst>
      <p:ext uri="{BB962C8B-B14F-4D97-AF65-F5344CB8AC3E}">
        <p14:creationId xmlns:p14="http://schemas.microsoft.com/office/powerpoint/2010/main" val="179456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>
            <a:extLst>
              <a:ext uri="{FF2B5EF4-FFF2-40B4-BE49-F238E27FC236}">
                <a16:creationId xmlns:a16="http://schemas.microsoft.com/office/drawing/2014/main" id="{BF7D8FCF-61AE-426B-BDB1-7E100663F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 dirty="0">
                <a:latin typeface="Arial" panose="020B0604020202020204" pitchFamily="34" charset="0"/>
              </a:rPr>
              <a:t>Opgave 1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  <p:sp>
        <p:nvSpPr>
          <p:cNvPr id="2055" name="Text Box 23">
            <a:extLst>
              <a:ext uri="{FF2B5EF4-FFF2-40B4-BE49-F238E27FC236}">
                <a16:creationId xmlns:a16="http://schemas.microsoft.com/office/drawing/2014/main" id="{93464AD1-54C8-4838-8EE2-0C0024B15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68" y="4107285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>
                <a:latin typeface="Arial" panose="020B0604020202020204" pitchFamily="34" charset="0"/>
              </a:rPr>
              <a:t>Leg </a:t>
            </a:r>
            <a:r>
              <a:rPr lang="en-US" altLang="nl-NL" sz="1800" dirty="0" err="1">
                <a:latin typeface="Arial" panose="020B0604020202020204" pitchFamily="34" charset="0"/>
              </a:rPr>
              <a:t>uit</a:t>
            </a:r>
            <a:r>
              <a:rPr lang="en-US" altLang="nl-NL" sz="1800" dirty="0">
                <a:latin typeface="Arial" panose="020B0604020202020204" pitchFamily="34" charset="0"/>
              </a:rPr>
              <a:t> of methaan </a:t>
            </a:r>
            <a:r>
              <a:rPr lang="en-US" altLang="nl-NL" sz="1800" dirty="0" err="1">
                <a:latin typeface="Arial" panose="020B0604020202020204" pitchFamily="34" charset="0"/>
              </a:rPr>
              <a:t>een</a:t>
            </a:r>
            <a:r>
              <a:rPr lang="en-US" altLang="nl-NL" sz="1800" dirty="0">
                <a:latin typeface="Arial" panose="020B0604020202020204" pitchFamily="34" charset="0"/>
              </a:rPr>
              <a:t> </a:t>
            </a:r>
            <a:r>
              <a:rPr lang="en-US" altLang="nl-NL" sz="1800" dirty="0" err="1">
                <a:latin typeface="Arial" panose="020B0604020202020204" pitchFamily="34" charset="0"/>
              </a:rPr>
              <a:t>mengsel</a:t>
            </a:r>
            <a:r>
              <a:rPr lang="en-US" altLang="nl-NL" sz="1800" dirty="0">
                <a:latin typeface="Arial" panose="020B0604020202020204" pitchFamily="34" charset="0"/>
              </a:rPr>
              <a:t> is of </a:t>
            </a:r>
            <a:r>
              <a:rPr lang="en-US" altLang="nl-NL" sz="1800" dirty="0" err="1">
                <a:latin typeface="Arial" panose="020B0604020202020204" pitchFamily="34" charset="0"/>
              </a:rPr>
              <a:t>een</a:t>
            </a:r>
            <a:r>
              <a:rPr lang="en-US" altLang="nl-NL" sz="1800" dirty="0">
                <a:latin typeface="Arial" panose="020B0604020202020204" pitchFamily="34" charset="0"/>
              </a:rPr>
              <a:t> </a:t>
            </a:r>
            <a:r>
              <a:rPr lang="en-US" altLang="nl-NL" sz="1800" dirty="0" err="1">
                <a:latin typeface="Arial" panose="020B0604020202020204" pitchFamily="34" charset="0"/>
              </a:rPr>
              <a:t>zuivere</a:t>
            </a:r>
            <a:r>
              <a:rPr lang="en-US" altLang="nl-NL" sz="1800" dirty="0">
                <a:latin typeface="Arial" panose="020B0604020202020204" pitchFamily="34" charset="0"/>
              </a:rPr>
              <a:t> </a:t>
            </a:r>
            <a:r>
              <a:rPr lang="en-US" altLang="nl-NL" sz="1800" dirty="0" err="1">
                <a:latin typeface="Arial" panose="020B0604020202020204" pitchFamily="34" charset="0"/>
              </a:rPr>
              <a:t>stof</a:t>
            </a:r>
            <a:r>
              <a:rPr lang="en-US" altLang="nl-NL" sz="1800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nl-NL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Methaan </a:t>
            </a:r>
            <a:r>
              <a:rPr lang="en-US" altLang="nl-NL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bestaat</a:t>
            </a: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uit</a:t>
            </a: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één</a:t>
            </a: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soort</a:t>
            </a: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moleculen</a:t>
            </a: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:  </a:t>
            </a:r>
            <a:r>
              <a:rPr lang="en-US" altLang="nl-NL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zuivere</a:t>
            </a:r>
            <a:r>
              <a:rPr lang="en-US" altLang="nl-NL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stof</a:t>
            </a: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7A317650-B555-4E9C-85B8-7271B4B11E68}"/>
              </a:ext>
            </a:extLst>
          </p:cNvPr>
          <p:cNvGrpSpPr/>
          <p:nvPr/>
        </p:nvGrpSpPr>
        <p:grpSpPr>
          <a:xfrm>
            <a:off x="4804752" y="1458567"/>
            <a:ext cx="1212850" cy="1333500"/>
            <a:chOff x="457200" y="2819400"/>
            <a:chExt cx="1212850" cy="1333500"/>
          </a:xfrm>
        </p:grpSpPr>
        <p:sp>
          <p:nvSpPr>
            <p:cNvPr id="9" name="Rectangle 49">
              <a:extLst>
                <a:ext uri="{FF2B5EF4-FFF2-40B4-BE49-F238E27FC236}">
                  <a16:creationId xmlns:a16="http://schemas.microsoft.com/office/drawing/2014/main" id="{A021E6FF-B920-4BC6-BDBD-288A60F313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685800" y="3581400"/>
              <a:ext cx="195263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" name="Rectangle 48">
              <a:extLst>
                <a:ext uri="{FF2B5EF4-FFF2-40B4-BE49-F238E27FC236}">
                  <a16:creationId xmlns:a16="http://schemas.microsoft.com/office/drawing/2014/main" id="{60D79F12-15C8-4043-B0F1-7EF78495E0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32656" y="3791744"/>
              <a:ext cx="212725" cy="96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" name="Rectangle 40">
              <a:extLst>
                <a:ext uri="{FF2B5EF4-FFF2-40B4-BE49-F238E27FC236}">
                  <a16:creationId xmlns:a16="http://schemas.microsoft.com/office/drawing/2014/main" id="{0EDB8623-E33E-40A6-94A4-F40F9307FD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219200" y="3581400"/>
              <a:ext cx="195263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2" name="Rectangle 41">
              <a:extLst>
                <a:ext uri="{FF2B5EF4-FFF2-40B4-BE49-F238E27FC236}">
                  <a16:creationId xmlns:a16="http://schemas.microsoft.com/office/drawing/2014/main" id="{E3ED396A-7717-4A14-8740-AEB1D28813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32656" y="3182144"/>
              <a:ext cx="212725" cy="96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3" name="Oval 42">
              <a:extLst>
                <a:ext uri="{FF2B5EF4-FFF2-40B4-BE49-F238E27FC236}">
                  <a16:creationId xmlns:a16="http://schemas.microsoft.com/office/drawing/2014/main" id="{07B9B426-FD79-418A-BCC6-DD671CB0D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276600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val 43">
              <a:extLst>
                <a:ext uri="{FF2B5EF4-FFF2-40B4-BE49-F238E27FC236}">
                  <a16:creationId xmlns:a16="http://schemas.microsoft.com/office/drawing/2014/main" id="{084B3CC1-B184-440C-AB57-7B8EE7632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3581400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5" name="Oval 44">
              <a:extLst>
                <a:ext uri="{FF2B5EF4-FFF2-40B4-BE49-F238E27FC236}">
                  <a16:creationId xmlns:a16="http://schemas.microsoft.com/office/drawing/2014/main" id="{DF0256FC-C780-48F9-A3F2-E42FA4E2A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35814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6" name="Oval 45">
              <a:extLst>
                <a:ext uri="{FF2B5EF4-FFF2-40B4-BE49-F238E27FC236}">
                  <a16:creationId xmlns:a16="http://schemas.microsoft.com/office/drawing/2014/main" id="{7E5DA516-0266-4342-9183-481A003F5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8100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17" name="Oval 46">
              <a:extLst>
                <a:ext uri="{FF2B5EF4-FFF2-40B4-BE49-F238E27FC236}">
                  <a16:creationId xmlns:a16="http://schemas.microsoft.com/office/drawing/2014/main" id="{9D1AD723-51E4-4C61-996B-9B089D508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28194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DD21F410-11AC-4573-A1F0-934E2C657A5F}"/>
              </a:ext>
            </a:extLst>
          </p:cNvPr>
          <p:cNvGrpSpPr/>
          <p:nvPr/>
        </p:nvGrpSpPr>
        <p:grpSpPr>
          <a:xfrm>
            <a:off x="2105044" y="1487091"/>
            <a:ext cx="1212850" cy="1333500"/>
            <a:chOff x="457200" y="2819400"/>
            <a:chExt cx="1212850" cy="1333500"/>
          </a:xfrm>
        </p:grpSpPr>
        <p:sp>
          <p:nvSpPr>
            <p:cNvPr id="19" name="Rectangle 49">
              <a:extLst>
                <a:ext uri="{FF2B5EF4-FFF2-40B4-BE49-F238E27FC236}">
                  <a16:creationId xmlns:a16="http://schemas.microsoft.com/office/drawing/2014/main" id="{26E034DF-B27F-4676-83AD-B3BDD9F226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685800" y="3581400"/>
              <a:ext cx="195263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0" name="Rectangle 48">
              <a:extLst>
                <a:ext uri="{FF2B5EF4-FFF2-40B4-BE49-F238E27FC236}">
                  <a16:creationId xmlns:a16="http://schemas.microsoft.com/office/drawing/2014/main" id="{FA3EA547-6995-4FFB-8208-FA6B754CBD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32656" y="3791744"/>
              <a:ext cx="212725" cy="96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1" name="Rectangle 40">
              <a:extLst>
                <a:ext uri="{FF2B5EF4-FFF2-40B4-BE49-F238E27FC236}">
                  <a16:creationId xmlns:a16="http://schemas.microsoft.com/office/drawing/2014/main" id="{8B38A4E2-D9CF-426F-BA53-F89BEFB6D3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219200" y="3581400"/>
              <a:ext cx="195263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2" name="Rectangle 41">
              <a:extLst>
                <a:ext uri="{FF2B5EF4-FFF2-40B4-BE49-F238E27FC236}">
                  <a16:creationId xmlns:a16="http://schemas.microsoft.com/office/drawing/2014/main" id="{F4E2DEDA-8FEA-42B3-B400-C4C216BD4E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32656" y="3182144"/>
              <a:ext cx="212725" cy="96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23" name="Oval 42">
              <a:extLst>
                <a:ext uri="{FF2B5EF4-FFF2-40B4-BE49-F238E27FC236}">
                  <a16:creationId xmlns:a16="http://schemas.microsoft.com/office/drawing/2014/main" id="{B8CC4905-4A51-4DCB-964E-2407A506C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276600"/>
              <a:ext cx="427038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Oval 43">
              <a:extLst>
                <a:ext uri="{FF2B5EF4-FFF2-40B4-BE49-F238E27FC236}">
                  <a16:creationId xmlns:a16="http://schemas.microsoft.com/office/drawing/2014/main" id="{767DE0C0-ADFD-424D-9A10-0D82E4099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3581400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5" name="Oval 44">
              <a:extLst>
                <a:ext uri="{FF2B5EF4-FFF2-40B4-BE49-F238E27FC236}">
                  <a16:creationId xmlns:a16="http://schemas.microsoft.com/office/drawing/2014/main" id="{2FF054D1-C560-4D25-9220-A4C9919AD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35814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6" name="Oval 45">
              <a:extLst>
                <a:ext uri="{FF2B5EF4-FFF2-40B4-BE49-F238E27FC236}">
                  <a16:creationId xmlns:a16="http://schemas.microsoft.com/office/drawing/2014/main" id="{C8C3998F-0FF9-4DE1-99B0-198E620D6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8100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7" name="Oval 46">
              <a:extLst>
                <a:ext uri="{FF2B5EF4-FFF2-40B4-BE49-F238E27FC236}">
                  <a16:creationId xmlns:a16="http://schemas.microsoft.com/office/drawing/2014/main" id="{76EBC057-5D92-4A80-A97B-B6E182887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2819400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2" name="Text Box 16">
            <a:extLst>
              <a:ext uri="{FF2B5EF4-FFF2-40B4-BE49-F238E27FC236}">
                <a16:creationId xmlns:a16="http://schemas.microsoft.com/office/drawing/2014/main" id="{800B7EA1-CB41-A77C-4A92-517B96C92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736" y="3060065"/>
            <a:ext cx="41518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2 moleculen van de stof methaan CH</a:t>
            </a:r>
            <a:r>
              <a:rPr lang="nl-NL" altLang="nl-NL" sz="1600" baseline="-25000" dirty="0">
                <a:latin typeface="Arial" panose="020B0604020202020204" pitchFamily="34" charset="0"/>
              </a:rPr>
              <a:t>4</a:t>
            </a:r>
            <a:endParaRPr lang="nl-NL" altLang="nl-NL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Group 17">
            <a:extLst>
              <a:ext uri="{FF2B5EF4-FFF2-40B4-BE49-F238E27FC236}">
                <a16:creationId xmlns:a16="http://schemas.microsoft.com/office/drawing/2014/main" id="{3FB64AB3-C62A-4FBF-B324-A03ECD6CADB5}"/>
              </a:ext>
            </a:extLst>
          </p:cNvPr>
          <p:cNvGrpSpPr>
            <a:grpSpLocks/>
          </p:cNvGrpSpPr>
          <p:nvPr/>
        </p:nvGrpSpPr>
        <p:grpSpPr bwMode="auto">
          <a:xfrm>
            <a:off x="3491880" y="1124744"/>
            <a:ext cx="1524000" cy="609600"/>
            <a:chOff x="2352" y="1104"/>
            <a:chExt cx="960" cy="384"/>
          </a:xfrm>
        </p:grpSpPr>
        <p:sp>
          <p:nvSpPr>
            <p:cNvPr id="3080" name="Oval 13">
              <a:extLst>
                <a:ext uri="{FF2B5EF4-FFF2-40B4-BE49-F238E27FC236}">
                  <a16:creationId xmlns:a16="http://schemas.microsoft.com/office/drawing/2014/main" id="{96F37FCA-C990-4496-A84B-6CB92E744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1800" b="1" dirty="0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3081" name="Oval 14">
              <a:extLst>
                <a:ext uri="{FF2B5EF4-FFF2-40B4-BE49-F238E27FC236}">
                  <a16:creationId xmlns:a16="http://schemas.microsoft.com/office/drawing/2014/main" id="{BC0F17C7-6144-473E-B5EF-72327A870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1800" b="1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3082" name="Rectangle 15">
              <a:extLst>
                <a:ext uri="{FF2B5EF4-FFF2-40B4-BE49-F238E27FC236}">
                  <a16:creationId xmlns:a16="http://schemas.microsoft.com/office/drawing/2014/main" id="{F12DBC64-476C-47B8-A285-EF5423109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sp>
        <p:nvSpPr>
          <p:cNvPr id="3078" name="Text Box 16">
            <a:extLst>
              <a:ext uri="{FF2B5EF4-FFF2-40B4-BE49-F238E27FC236}">
                <a16:creationId xmlns:a16="http://schemas.microsoft.com/office/drawing/2014/main" id="{663EEA5A-A2A2-47AB-B974-80026A739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680" y="1261269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</a:t>
            </a:r>
            <a:r>
              <a:rPr lang="nl-NL" altLang="nl-NL" sz="1600" dirty="0">
                <a:solidFill>
                  <a:srgbClr val="FF0000"/>
                </a:solidFill>
                <a:latin typeface="Arial" panose="020B0604020202020204" pitchFamily="34" charset="0"/>
              </a:rPr>
              <a:t>waterstofmolecuul H</a:t>
            </a:r>
            <a:r>
              <a:rPr lang="nl-NL" altLang="nl-NL" sz="16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nl-NL" altLang="nl-NL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7FAA2FC-2694-83DD-41C9-544546D2F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 dirty="0">
                <a:latin typeface="Arial" panose="020B0604020202020204" pitchFamily="34" charset="0"/>
              </a:rPr>
              <a:t>Opgave 2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5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Group 17">
            <a:extLst>
              <a:ext uri="{FF2B5EF4-FFF2-40B4-BE49-F238E27FC236}">
                <a16:creationId xmlns:a16="http://schemas.microsoft.com/office/drawing/2014/main" id="{3FB64AB3-C62A-4FBF-B324-A03ECD6CADB5}"/>
              </a:ext>
            </a:extLst>
          </p:cNvPr>
          <p:cNvGrpSpPr>
            <a:grpSpLocks/>
          </p:cNvGrpSpPr>
          <p:nvPr/>
        </p:nvGrpSpPr>
        <p:grpSpPr bwMode="auto">
          <a:xfrm>
            <a:off x="3491880" y="1124744"/>
            <a:ext cx="1524000" cy="609600"/>
            <a:chOff x="2352" y="1104"/>
            <a:chExt cx="960" cy="384"/>
          </a:xfrm>
        </p:grpSpPr>
        <p:sp>
          <p:nvSpPr>
            <p:cNvPr id="3080" name="Oval 13">
              <a:extLst>
                <a:ext uri="{FF2B5EF4-FFF2-40B4-BE49-F238E27FC236}">
                  <a16:creationId xmlns:a16="http://schemas.microsoft.com/office/drawing/2014/main" id="{96F37FCA-C990-4496-A84B-6CB92E744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1800" b="1" dirty="0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3081" name="Oval 14">
              <a:extLst>
                <a:ext uri="{FF2B5EF4-FFF2-40B4-BE49-F238E27FC236}">
                  <a16:creationId xmlns:a16="http://schemas.microsoft.com/office/drawing/2014/main" id="{BC0F17C7-6144-473E-B5EF-72327A870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1800" b="1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3082" name="Rectangle 15">
              <a:extLst>
                <a:ext uri="{FF2B5EF4-FFF2-40B4-BE49-F238E27FC236}">
                  <a16:creationId xmlns:a16="http://schemas.microsoft.com/office/drawing/2014/main" id="{F12DBC64-476C-47B8-A285-EF5423109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sp>
        <p:nvSpPr>
          <p:cNvPr id="3078" name="Text Box 16">
            <a:extLst>
              <a:ext uri="{FF2B5EF4-FFF2-40B4-BE49-F238E27FC236}">
                <a16:creationId xmlns:a16="http://schemas.microsoft.com/office/drawing/2014/main" id="{663EEA5A-A2A2-47AB-B974-80026A739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680" y="1261269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waterstofmolecuul H</a:t>
            </a:r>
            <a:r>
              <a:rPr lang="nl-NL" altLang="nl-NL" sz="1600" baseline="-25000" dirty="0">
                <a:latin typeface="Arial" panose="020B0604020202020204" pitchFamily="34" charset="0"/>
              </a:rPr>
              <a:t>2</a:t>
            </a:r>
            <a:endParaRPr lang="nl-NL" altLang="nl-NL" sz="1600" dirty="0">
              <a:latin typeface="Arial" panose="020B0604020202020204" pitchFamily="34" charset="0"/>
            </a:endParaRPr>
          </a:p>
        </p:txBody>
      </p:sp>
      <p:sp>
        <p:nvSpPr>
          <p:cNvPr id="3079" name="Text Box 16">
            <a:extLst>
              <a:ext uri="{FF2B5EF4-FFF2-40B4-BE49-F238E27FC236}">
                <a16:creationId xmlns:a16="http://schemas.microsoft.com/office/drawing/2014/main" id="{E54888EA-DC29-4577-A4DF-19F41A9F8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804" y="2945160"/>
            <a:ext cx="83919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Leg uit of waterstof een element is of een verbinding.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B62D2B0B-26E9-AA18-8850-B4668A55E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 dirty="0">
                <a:latin typeface="Arial" panose="020B0604020202020204" pitchFamily="34" charset="0"/>
              </a:rPr>
              <a:t>Opgave 2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3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Group 17">
            <a:extLst>
              <a:ext uri="{FF2B5EF4-FFF2-40B4-BE49-F238E27FC236}">
                <a16:creationId xmlns:a16="http://schemas.microsoft.com/office/drawing/2014/main" id="{3FB64AB3-C62A-4FBF-B324-A03ECD6CADB5}"/>
              </a:ext>
            </a:extLst>
          </p:cNvPr>
          <p:cNvGrpSpPr>
            <a:grpSpLocks/>
          </p:cNvGrpSpPr>
          <p:nvPr/>
        </p:nvGrpSpPr>
        <p:grpSpPr bwMode="auto">
          <a:xfrm>
            <a:off x="3491880" y="1124744"/>
            <a:ext cx="1524000" cy="609600"/>
            <a:chOff x="2352" y="1104"/>
            <a:chExt cx="960" cy="384"/>
          </a:xfrm>
        </p:grpSpPr>
        <p:sp>
          <p:nvSpPr>
            <p:cNvPr id="3080" name="Oval 13">
              <a:extLst>
                <a:ext uri="{FF2B5EF4-FFF2-40B4-BE49-F238E27FC236}">
                  <a16:creationId xmlns:a16="http://schemas.microsoft.com/office/drawing/2014/main" id="{96F37FCA-C990-4496-A84B-6CB92E744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1800" b="1" dirty="0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3081" name="Oval 14">
              <a:extLst>
                <a:ext uri="{FF2B5EF4-FFF2-40B4-BE49-F238E27FC236}">
                  <a16:creationId xmlns:a16="http://schemas.microsoft.com/office/drawing/2014/main" id="{BC0F17C7-6144-473E-B5EF-72327A870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1800" b="1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3082" name="Rectangle 15">
              <a:extLst>
                <a:ext uri="{FF2B5EF4-FFF2-40B4-BE49-F238E27FC236}">
                  <a16:creationId xmlns:a16="http://schemas.microsoft.com/office/drawing/2014/main" id="{F12DBC64-476C-47B8-A285-EF5423109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sp>
        <p:nvSpPr>
          <p:cNvPr id="3078" name="Text Box 16">
            <a:extLst>
              <a:ext uri="{FF2B5EF4-FFF2-40B4-BE49-F238E27FC236}">
                <a16:creationId xmlns:a16="http://schemas.microsoft.com/office/drawing/2014/main" id="{663EEA5A-A2A2-47AB-B974-80026A739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680" y="1261269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waterstofmolecuul H</a:t>
            </a:r>
            <a:r>
              <a:rPr lang="nl-NL" altLang="nl-NL" sz="1600" baseline="-25000" dirty="0">
                <a:latin typeface="Arial" panose="020B0604020202020204" pitchFamily="34" charset="0"/>
              </a:rPr>
              <a:t>2</a:t>
            </a:r>
            <a:endParaRPr lang="nl-NL" altLang="nl-NL" sz="1600" dirty="0">
              <a:latin typeface="Arial" panose="020B0604020202020204" pitchFamily="34" charset="0"/>
            </a:endParaRPr>
          </a:p>
        </p:txBody>
      </p:sp>
      <p:sp>
        <p:nvSpPr>
          <p:cNvPr id="3079" name="Text Box 16">
            <a:extLst>
              <a:ext uri="{FF2B5EF4-FFF2-40B4-BE49-F238E27FC236}">
                <a16:creationId xmlns:a16="http://schemas.microsoft.com/office/drawing/2014/main" id="{E54888EA-DC29-4577-A4DF-19F41A9F8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804" y="2945160"/>
            <a:ext cx="8391971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Leg uit of waterstof een element is of een verbinding.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Een waterstof molecuul is opgebouwd uit één soort atoom:  </a:t>
            </a:r>
            <a:r>
              <a:rPr lang="nl-NL" altLang="nl-NL" sz="1800" b="1" dirty="0">
                <a:solidFill>
                  <a:srgbClr val="FF0000"/>
                </a:solidFill>
                <a:latin typeface="Arial" panose="020B0604020202020204" pitchFamily="34" charset="0"/>
              </a:rPr>
              <a:t>verbinding</a:t>
            </a:r>
            <a:r>
              <a:rPr lang="nl-NL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0AF4A78F-7A60-7A70-8956-9AA42D23D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 dirty="0">
                <a:latin typeface="Arial" panose="020B0604020202020204" pitchFamily="34" charset="0"/>
              </a:rPr>
              <a:t>Opgave 2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roup 17">
            <a:extLst>
              <a:ext uri="{FF2B5EF4-FFF2-40B4-BE49-F238E27FC236}">
                <a16:creationId xmlns:a16="http://schemas.microsoft.com/office/drawing/2014/main" id="{4114DAF8-EBA6-41E0-A996-5800D82421CC}"/>
              </a:ext>
            </a:extLst>
          </p:cNvPr>
          <p:cNvGrpSpPr>
            <a:grpSpLocks/>
          </p:cNvGrpSpPr>
          <p:nvPr/>
        </p:nvGrpSpPr>
        <p:grpSpPr bwMode="auto">
          <a:xfrm>
            <a:off x="3430960" y="701080"/>
            <a:ext cx="1524000" cy="609600"/>
            <a:chOff x="2352" y="1104"/>
            <a:chExt cx="960" cy="384"/>
          </a:xfrm>
        </p:grpSpPr>
        <p:sp>
          <p:nvSpPr>
            <p:cNvPr id="4169" name="Oval 13">
              <a:extLst>
                <a:ext uri="{FF2B5EF4-FFF2-40B4-BE49-F238E27FC236}">
                  <a16:creationId xmlns:a16="http://schemas.microsoft.com/office/drawing/2014/main" id="{5DBB5C4A-6DE8-4310-B2F4-51D51E23D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4170" name="Oval 14">
              <a:extLst>
                <a:ext uri="{FF2B5EF4-FFF2-40B4-BE49-F238E27FC236}">
                  <a16:creationId xmlns:a16="http://schemas.microsoft.com/office/drawing/2014/main" id="{5124F64C-2B77-4678-84CC-471601BD3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4171" name="Rectangle 15">
              <a:extLst>
                <a:ext uri="{FF2B5EF4-FFF2-40B4-BE49-F238E27FC236}">
                  <a16:creationId xmlns:a16="http://schemas.microsoft.com/office/drawing/2014/main" id="{9068A8B7-31AE-4E80-B83D-6143EDBB8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sp>
        <p:nvSpPr>
          <p:cNvPr id="76" name="Text Box 16">
            <a:extLst>
              <a:ext uri="{FF2B5EF4-FFF2-40B4-BE49-F238E27FC236}">
                <a16:creationId xmlns:a16="http://schemas.microsoft.com/office/drawing/2014/main" id="{9F5A0AFC-5D90-416E-8D59-854F6EB32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760" y="837605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</a:t>
            </a:r>
            <a:r>
              <a:rPr lang="nl-NL" altLang="nl-NL" sz="1600" dirty="0">
                <a:solidFill>
                  <a:srgbClr val="FF0000"/>
                </a:solidFill>
                <a:latin typeface="Arial" panose="020B0604020202020204" pitchFamily="34" charset="0"/>
              </a:rPr>
              <a:t>waterstofmolecuul H</a:t>
            </a:r>
            <a:r>
              <a:rPr lang="nl-NL" altLang="nl-NL" sz="16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nl-NL" altLang="nl-NL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C01DA45F-94D8-DEED-8ED8-6983E1E25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 dirty="0">
                <a:latin typeface="Arial" panose="020B0604020202020204" pitchFamily="34" charset="0"/>
              </a:rPr>
              <a:t>Opgave 3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5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roup 17">
            <a:extLst>
              <a:ext uri="{FF2B5EF4-FFF2-40B4-BE49-F238E27FC236}">
                <a16:creationId xmlns:a16="http://schemas.microsoft.com/office/drawing/2014/main" id="{4114DAF8-EBA6-41E0-A996-5800D82421CC}"/>
              </a:ext>
            </a:extLst>
          </p:cNvPr>
          <p:cNvGrpSpPr>
            <a:grpSpLocks/>
          </p:cNvGrpSpPr>
          <p:nvPr/>
        </p:nvGrpSpPr>
        <p:grpSpPr bwMode="auto">
          <a:xfrm>
            <a:off x="3430960" y="701080"/>
            <a:ext cx="1524000" cy="609600"/>
            <a:chOff x="2352" y="1104"/>
            <a:chExt cx="960" cy="384"/>
          </a:xfrm>
        </p:grpSpPr>
        <p:sp>
          <p:nvSpPr>
            <p:cNvPr id="4169" name="Oval 13">
              <a:extLst>
                <a:ext uri="{FF2B5EF4-FFF2-40B4-BE49-F238E27FC236}">
                  <a16:creationId xmlns:a16="http://schemas.microsoft.com/office/drawing/2014/main" id="{5DBB5C4A-6DE8-4310-B2F4-51D51E23D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4170" name="Oval 14">
              <a:extLst>
                <a:ext uri="{FF2B5EF4-FFF2-40B4-BE49-F238E27FC236}">
                  <a16:creationId xmlns:a16="http://schemas.microsoft.com/office/drawing/2014/main" id="{5124F64C-2B77-4678-84CC-471601BD3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4171" name="Rectangle 15">
              <a:extLst>
                <a:ext uri="{FF2B5EF4-FFF2-40B4-BE49-F238E27FC236}">
                  <a16:creationId xmlns:a16="http://schemas.microsoft.com/office/drawing/2014/main" id="{9068A8B7-31AE-4E80-B83D-6143EDBB8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sp>
        <p:nvSpPr>
          <p:cNvPr id="76" name="Text Box 16">
            <a:extLst>
              <a:ext uri="{FF2B5EF4-FFF2-40B4-BE49-F238E27FC236}">
                <a16:creationId xmlns:a16="http://schemas.microsoft.com/office/drawing/2014/main" id="{9F5A0AFC-5D90-416E-8D59-854F6EB32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760" y="837605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waterstofmolecuul H</a:t>
            </a:r>
            <a:r>
              <a:rPr lang="nl-NL" altLang="nl-NL" sz="1600" baseline="-25000" dirty="0">
                <a:latin typeface="Arial" panose="020B0604020202020204" pitchFamily="34" charset="0"/>
              </a:rPr>
              <a:t>2</a:t>
            </a:r>
            <a:endParaRPr lang="nl-NL" altLang="nl-NL" sz="1600" dirty="0">
              <a:latin typeface="Arial" panose="020B060402020202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0938D9E-B06E-14C3-A569-B35563BE1E34}"/>
              </a:ext>
            </a:extLst>
          </p:cNvPr>
          <p:cNvSpPr txBox="1"/>
          <p:nvPr/>
        </p:nvSpPr>
        <p:spPr>
          <a:xfrm>
            <a:off x="611560" y="1710934"/>
            <a:ext cx="5929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/>
            <a:endParaRPr lang="nl-NL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/>
            <a:r>
              <a:rPr lang="nl-NL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Teken met 5 van deze moleculen een weergave van:  </a:t>
            </a:r>
          </a:p>
          <a:p>
            <a:pPr marL="228600"/>
            <a:r>
              <a:rPr lang="nl-NL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a) vast, b) vloeibaar en c) gasvormig waterstof. </a:t>
            </a:r>
            <a:endParaRPr lang="nl-NL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986513E-B58F-0F10-7331-E3F395E51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 dirty="0">
                <a:latin typeface="Arial" panose="020B0604020202020204" pitchFamily="34" charset="0"/>
              </a:rPr>
              <a:t>Opgave 3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roup 17">
            <a:extLst>
              <a:ext uri="{FF2B5EF4-FFF2-40B4-BE49-F238E27FC236}">
                <a16:creationId xmlns:a16="http://schemas.microsoft.com/office/drawing/2014/main" id="{4114DAF8-EBA6-41E0-A996-5800D82421CC}"/>
              </a:ext>
            </a:extLst>
          </p:cNvPr>
          <p:cNvGrpSpPr>
            <a:grpSpLocks/>
          </p:cNvGrpSpPr>
          <p:nvPr/>
        </p:nvGrpSpPr>
        <p:grpSpPr bwMode="auto">
          <a:xfrm>
            <a:off x="3430960" y="701080"/>
            <a:ext cx="1524000" cy="609600"/>
            <a:chOff x="2352" y="1104"/>
            <a:chExt cx="960" cy="384"/>
          </a:xfrm>
        </p:grpSpPr>
        <p:sp>
          <p:nvSpPr>
            <p:cNvPr id="4169" name="Oval 13">
              <a:extLst>
                <a:ext uri="{FF2B5EF4-FFF2-40B4-BE49-F238E27FC236}">
                  <a16:creationId xmlns:a16="http://schemas.microsoft.com/office/drawing/2014/main" id="{5DBB5C4A-6DE8-4310-B2F4-51D51E23D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4170" name="Oval 14">
              <a:extLst>
                <a:ext uri="{FF2B5EF4-FFF2-40B4-BE49-F238E27FC236}">
                  <a16:creationId xmlns:a16="http://schemas.microsoft.com/office/drawing/2014/main" id="{5124F64C-2B77-4678-84CC-471601BD3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104"/>
              <a:ext cx="384" cy="3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4171" name="Rectangle 15">
              <a:extLst>
                <a:ext uri="{FF2B5EF4-FFF2-40B4-BE49-F238E27FC236}">
                  <a16:creationId xmlns:a16="http://schemas.microsoft.com/office/drawing/2014/main" id="{9068A8B7-31AE-4E80-B83D-6143EDBB8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40E3CACA-B7F9-066A-E76B-B2D2122CEC51}"/>
              </a:ext>
            </a:extLst>
          </p:cNvPr>
          <p:cNvGrpSpPr/>
          <p:nvPr/>
        </p:nvGrpSpPr>
        <p:grpSpPr>
          <a:xfrm>
            <a:off x="467544" y="3225962"/>
            <a:ext cx="8458200" cy="2819400"/>
            <a:chOff x="304800" y="3200400"/>
            <a:chExt cx="8458200" cy="2819400"/>
          </a:xfrm>
        </p:grpSpPr>
        <p:sp>
          <p:nvSpPr>
            <p:cNvPr id="4098" name="Rectangle 20">
              <a:extLst>
                <a:ext uri="{FF2B5EF4-FFF2-40B4-BE49-F238E27FC236}">
                  <a16:creationId xmlns:a16="http://schemas.microsoft.com/office/drawing/2014/main" id="{5E1A32A9-AB73-4594-88F9-B6ED5EF6C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3200400"/>
              <a:ext cx="2590800" cy="2819400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4099" name="Rectangle 19">
              <a:extLst>
                <a:ext uri="{FF2B5EF4-FFF2-40B4-BE49-F238E27FC236}">
                  <a16:creationId xmlns:a16="http://schemas.microsoft.com/office/drawing/2014/main" id="{C48770C6-0B14-4BA5-93ED-5A0A16CC0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200400"/>
              <a:ext cx="2590800" cy="2819400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4100" name="Rectangle 18">
              <a:extLst>
                <a:ext uri="{FF2B5EF4-FFF2-40B4-BE49-F238E27FC236}">
                  <a16:creationId xmlns:a16="http://schemas.microsoft.com/office/drawing/2014/main" id="{54213E75-D8F2-4774-A139-F37481FD2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3200400"/>
              <a:ext cx="2590800" cy="2819400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4104" name="Text Box 10">
              <a:extLst>
                <a:ext uri="{FF2B5EF4-FFF2-40B4-BE49-F238E27FC236}">
                  <a16:creationId xmlns:a16="http://schemas.microsoft.com/office/drawing/2014/main" id="{C1CED0DB-F42A-4F48-A291-ABB38E379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5562600"/>
              <a:ext cx="1981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18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(s)</a:t>
              </a:r>
              <a:endParaRPr lang="nl-NL" altLang="nl-NL" sz="1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5" name="Text Box 11">
              <a:extLst>
                <a:ext uri="{FF2B5EF4-FFF2-40B4-BE49-F238E27FC236}">
                  <a16:creationId xmlns:a16="http://schemas.microsoft.com/office/drawing/2014/main" id="{2B2889F5-30FC-4DD5-89BD-62B4B3A6A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5562600"/>
              <a:ext cx="1981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18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(l)</a:t>
              </a:r>
              <a:endParaRPr lang="nl-NL" altLang="nl-NL" sz="1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6" name="Text Box 12">
              <a:extLst>
                <a:ext uri="{FF2B5EF4-FFF2-40B4-BE49-F238E27FC236}">
                  <a16:creationId xmlns:a16="http://schemas.microsoft.com/office/drawing/2014/main" id="{E1CCA109-D4F9-4B29-BB29-423FD988C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5562600"/>
              <a:ext cx="1981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18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(g)</a:t>
              </a:r>
              <a:endParaRPr lang="nl-NL" altLang="nl-NL" sz="1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109" name="Group 21">
              <a:extLst>
                <a:ext uri="{FF2B5EF4-FFF2-40B4-BE49-F238E27FC236}">
                  <a16:creationId xmlns:a16="http://schemas.microsoft.com/office/drawing/2014/main" id="{523E2AA6-697B-4A3C-8169-FB5FD1E3C7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4495800"/>
              <a:ext cx="381000" cy="152400"/>
              <a:chOff x="2352" y="1104"/>
              <a:chExt cx="960" cy="384"/>
            </a:xfrm>
          </p:grpSpPr>
          <p:sp>
            <p:nvSpPr>
              <p:cNvPr id="4166" name="Oval 22">
                <a:extLst>
                  <a:ext uri="{FF2B5EF4-FFF2-40B4-BE49-F238E27FC236}">
                    <a16:creationId xmlns:a16="http://schemas.microsoft.com/office/drawing/2014/main" id="{76441E91-BBE3-4373-9116-5378CAF63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67" name="Oval 23">
                <a:extLst>
                  <a:ext uri="{FF2B5EF4-FFF2-40B4-BE49-F238E27FC236}">
                    <a16:creationId xmlns:a16="http://schemas.microsoft.com/office/drawing/2014/main" id="{7E24796C-B961-4BF1-9485-A75968BB3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68" name="Rectangle 24">
                <a:extLst>
                  <a:ext uri="{FF2B5EF4-FFF2-40B4-BE49-F238E27FC236}">
                    <a16:creationId xmlns:a16="http://schemas.microsoft.com/office/drawing/2014/main" id="{44570493-5677-4103-AFD1-BE6578FAD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</p:grpSp>
        <p:grpSp>
          <p:nvGrpSpPr>
            <p:cNvPr id="4110" name="Group 25">
              <a:extLst>
                <a:ext uri="{FF2B5EF4-FFF2-40B4-BE49-F238E27FC236}">
                  <a16:creationId xmlns:a16="http://schemas.microsoft.com/office/drawing/2014/main" id="{38748555-6F49-436D-AC41-37AD25AB2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4343400"/>
              <a:ext cx="381000" cy="152400"/>
              <a:chOff x="2352" y="1104"/>
              <a:chExt cx="960" cy="384"/>
            </a:xfrm>
          </p:grpSpPr>
          <p:sp>
            <p:nvSpPr>
              <p:cNvPr id="4163" name="Oval 26">
                <a:extLst>
                  <a:ext uri="{FF2B5EF4-FFF2-40B4-BE49-F238E27FC236}">
                    <a16:creationId xmlns:a16="http://schemas.microsoft.com/office/drawing/2014/main" id="{F1F56B6C-477F-46CD-9F89-9C06C3991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64" name="Oval 27">
                <a:extLst>
                  <a:ext uri="{FF2B5EF4-FFF2-40B4-BE49-F238E27FC236}">
                    <a16:creationId xmlns:a16="http://schemas.microsoft.com/office/drawing/2014/main" id="{7101BB3F-99AC-46EB-B693-9D57F2074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65" name="Rectangle 28">
                <a:extLst>
                  <a:ext uri="{FF2B5EF4-FFF2-40B4-BE49-F238E27FC236}">
                    <a16:creationId xmlns:a16="http://schemas.microsoft.com/office/drawing/2014/main" id="{7BBA1075-9937-43D8-862A-F039668F1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</p:grpSp>
        <p:grpSp>
          <p:nvGrpSpPr>
            <p:cNvPr id="4111" name="Group 29">
              <a:extLst>
                <a:ext uri="{FF2B5EF4-FFF2-40B4-BE49-F238E27FC236}">
                  <a16:creationId xmlns:a16="http://schemas.microsoft.com/office/drawing/2014/main" id="{B8E72C84-9035-443E-954C-1849808140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4191000"/>
              <a:ext cx="381000" cy="152400"/>
              <a:chOff x="2352" y="1104"/>
              <a:chExt cx="960" cy="384"/>
            </a:xfrm>
          </p:grpSpPr>
          <p:sp>
            <p:nvSpPr>
              <p:cNvPr id="4160" name="Oval 30">
                <a:extLst>
                  <a:ext uri="{FF2B5EF4-FFF2-40B4-BE49-F238E27FC236}">
                    <a16:creationId xmlns:a16="http://schemas.microsoft.com/office/drawing/2014/main" id="{49F33DF6-43E6-41DC-8185-B13DAB891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61" name="Oval 31">
                <a:extLst>
                  <a:ext uri="{FF2B5EF4-FFF2-40B4-BE49-F238E27FC236}">
                    <a16:creationId xmlns:a16="http://schemas.microsoft.com/office/drawing/2014/main" id="{78916631-C0E4-49F8-8B7F-A0011B288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62" name="Rectangle 32">
                <a:extLst>
                  <a:ext uri="{FF2B5EF4-FFF2-40B4-BE49-F238E27FC236}">
                    <a16:creationId xmlns:a16="http://schemas.microsoft.com/office/drawing/2014/main" id="{B31E2DB9-08AA-4E27-A7AC-C5460FB53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</p:grpSp>
        <p:grpSp>
          <p:nvGrpSpPr>
            <p:cNvPr id="4112" name="Group 33">
              <a:extLst>
                <a:ext uri="{FF2B5EF4-FFF2-40B4-BE49-F238E27FC236}">
                  <a16:creationId xmlns:a16="http://schemas.microsoft.com/office/drawing/2014/main" id="{B4C034CC-2E3E-4F4C-9849-9A296ECB85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0200" y="4495800"/>
              <a:ext cx="381000" cy="152400"/>
              <a:chOff x="2352" y="1104"/>
              <a:chExt cx="960" cy="384"/>
            </a:xfrm>
          </p:grpSpPr>
          <p:sp>
            <p:nvSpPr>
              <p:cNvPr id="4157" name="Oval 34">
                <a:extLst>
                  <a:ext uri="{FF2B5EF4-FFF2-40B4-BE49-F238E27FC236}">
                    <a16:creationId xmlns:a16="http://schemas.microsoft.com/office/drawing/2014/main" id="{4AF0E30A-D913-4FC0-A684-C8F53713C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58" name="Oval 35">
                <a:extLst>
                  <a:ext uri="{FF2B5EF4-FFF2-40B4-BE49-F238E27FC236}">
                    <a16:creationId xmlns:a16="http://schemas.microsoft.com/office/drawing/2014/main" id="{A53FE566-2928-415B-BF75-83AEEF3C5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59" name="Rectangle 36">
                <a:extLst>
                  <a:ext uri="{FF2B5EF4-FFF2-40B4-BE49-F238E27FC236}">
                    <a16:creationId xmlns:a16="http://schemas.microsoft.com/office/drawing/2014/main" id="{3BFB553C-1AE1-4C52-B1D5-A6C04A200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</p:grpSp>
        <p:grpSp>
          <p:nvGrpSpPr>
            <p:cNvPr id="4113" name="Group 37">
              <a:extLst>
                <a:ext uri="{FF2B5EF4-FFF2-40B4-BE49-F238E27FC236}">
                  <a16:creationId xmlns:a16="http://schemas.microsoft.com/office/drawing/2014/main" id="{65B53CC2-234D-43DA-BE00-125F858244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4343400"/>
              <a:ext cx="381000" cy="152400"/>
              <a:chOff x="2352" y="1104"/>
              <a:chExt cx="960" cy="384"/>
            </a:xfrm>
          </p:grpSpPr>
          <p:sp>
            <p:nvSpPr>
              <p:cNvPr id="4154" name="Oval 38">
                <a:extLst>
                  <a:ext uri="{FF2B5EF4-FFF2-40B4-BE49-F238E27FC236}">
                    <a16:creationId xmlns:a16="http://schemas.microsoft.com/office/drawing/2014/main" id="{E5298091-FFC7-4889-8294-C4AE68F39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55" name="Oval 39">
                <a:extLst>
                  <a:ext uri="{FF2B5EF4-FFF2-40B4-BE49-F238E27FC236}">
                    <a16:creationId xmlns:a16="http://schemas.microsoft.com/office/drawing/2014/main" id="{83B5F046-2D79-4681-A0BA-F53F896FC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56" name="Rectangle 40">
                <a:extLst>
                  <a:ext uri="{FF2B5EF4-FFF2-40B4-BE49-F238E27FC236}">
                    <a16:creationId xmlns:a16="http://schemas.microsoft.com/office/drawing/2014/main" id="{71F99179-2EDF-48F1-8CB1-0B112C7B9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</p:grpSp>
        <p:grpSp>
          <p:nvGrpSpPr>
            <p:cNvPr id="4114" name="Group 41">
              <a:extLst>
                <a:ext uri="{FF2B5EF4-FFF2-40B4-BE49-F238E27FC236}">
                  <a16:creationId xmlns:a16="http://schemas.microsoft.com/office/drawing/2014/main" id="{870AB2DB-2919-4CCE-BFA0-9E403B92E1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0" y="4495800"/>
              <a:ext cx="381000" cy="152400"/>
              <a:chOff x="2352" y="1104"/>
              <a:chExt cx="960" cy="384"/>
            </a:xfrm>
          </p:grpSpPr>
          <p:sp>
            <p:nvSpPr>
              <p:cNvPr id="4151" name="Oval 42">
                <a:extLst>
                  <a:ext uri="{FF2B5EF4-FFF2-40B4-BE49-F238E27FC236}">
                    <a16:creationId xmlns:a16="http://schemas.microsoft.com/office/drawing/2014/main" id="{D5916AB6-42B1-40B9-852D-75091D5ED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52" name="Oval 43">
                <a:extLst>
                  <a:ext uri="{FF2B5EF4-FFF2-40B4-BE49-F238E27FC236}">
                    <a16:creationId xmlns:a16="http://schemas.microsoft.com/office/drawing/2014/main" id="{F152C04A-2EBA-45AD-BC2A-4A07BF2B1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53" name="Rectangle 44">
                <a:extLst>
                  <a:ext uri="{FF2B5EF4-FFF2-40B4-BE49-F238E27FC236}">
                    <a16:creationId xmlns:a16="http://schemas.microsoft.com/office/drawing/2014/main" id="{41FAB5F8-16FB-4B70-82E1-C78F3DBBE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</p:grpSp>
        <p:grpSp>
          <p:nvGrpSpPr>
            <p:cNvPr id="4115" name="Group 45">
              <a:extLst>
                <a:ext uri="{FF2B5EF4-FFF2-40B4-BE49-F238E27FC236}">
                  <a16:creationId xmlns:a16="http://schemas.microsoft.com/office/drawing/2014/main" id="{70E0E3C8-00D9-4A68-A831-4542BCD009A2}"/>
                </a:ext>
              </a:extLst>
            </p:cNvPr>
            <p:cNvGrpSpPr>
              <a:grpSpLocks/>
            </p:cNvGrpSpPr>
            <p:nvPr/>
          </p:nvGrpSpPr>
          <p:grpSpPr bwMode="auto">
            <a:xfrm rot="-3600000">
              <a:off x="4457700" y="4610100"/>
              <a:ext cx="381000" cy="152400"/>
              <a:chOff x="2352" y="1104"/>
              <a:chExt cx="960" cy="384"/>
            </a:xfrm>
          </p:grpSpPr>
          <p:sp>
            <p:nvSpPr>
              <p:cNvPr id="4148" name="Oval 46">
                <a:extLst>
                  <a:ext uri="{FF2B5EF4-FFF2-40B4-BE49-F238E27FC236}">
                    <a16:creationId xmlns:a16="http://schemas.microsoft.com/office/drawing/2014/main" id="{EE18FAF0-0BF8-4489-846F-8D7C9C9EE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49" name="Oval 47">
                <a:extLst>
                  <a:ext uri="{FF2B5EF4-FFF2-40B4-BE49-F238E27FC236}">
                    <a16:creationId xmlns:a16="http://schemas.microsoft.com/office/drawing/2014/main" id="{19DBFD26-B68C-422D-88BD-A53EBE3F9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50" name="Rectangle 48">
                <a:extLst>
                  <a:ext uri="{FF2B5EF4-FFF2-40B4-BE49-F238E27FC236}">
                    <a16:creationId xmlns:a16="http://schemas.microsoft.com/office/drawing/2014/main" id="{A85A9414-8C95-4C48-BE6B-A8341B751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</p:grpSp>
        <p:grpSp>
          <p:nvGrpSpPr>
            <p:cNvPr id="4116" name="Group 49">
              <a:extLst>
                <a:ext uri="{FF2B5EF4-FFF2-40B4-BE49-F238E27FC236}">
                  <a16:creationId xmlns:a16="http://schemas.microsoft.com/office/drawing/2014/main" id="{7911CFF5-A21D-463E-849D-57B14ABE6D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5800" y="4191000"/>
              <a:ext cx="381000" cy="152400"/>
              <a:chOff x="2352" y="1104"/>
              <a:chExt cx="960" cy="384"/>
            </a:xfrm>
          </p:grpSpPr>
          <p:sp>
            <p:nvSpPr>
              <p:cNvPr id="4145" name="Oval 50">
                <a:extLst>
                  <a:ext uri="{FF2B5EF4-FFF2-40B4-BE49-F238E27FC236}">
                    <a16:creationId xmlns:a16="http://schemas.microsoft.com/office/drawing/2014/main" id="{C1755890-F0DA-4246-A251-87FF24596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46" name="Oval 51">
                <a:extLst>
                  <a:ext uri="{FF2B5EF4-FFF2-40B4-BE49-F238E27FC236}">
                    <a16:creationId xmlns:a16="http://schemas.microsoft.com/office/drawing/2014/main" id="{D0DBF9DF-4EA3-4092-A7D0-7CF2482A1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47" name="Rectangle 52">
                <a:extLst>
                  <a:ext uri="{FF2B5EF4-FFF2-40B4-BE49-F238E27FC236}">
                    <a16:creationId xmlns:a16="http://schemas.microsoft.com/office/drawing/2014/main" id="{00F804DE-47D7-4A6A-A48E-C053BA3FC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</p:grpSp>
        <p:grpSp>
          <p:nvGrpSpPr>
            <p:cNvPr id="4117" name="Group 53">
              <a:extLst>
                <a:ext uri="{FF2B5EF4-FFF2-40B4-BE49-F238E27FC236}">
                  <a16:creationId xmlns:a16="http://schemas.microsoft.com/office/drawing/2014/main" id="{C9799535-248B-415F-9E26-A8EF5E5EE528}"/>
                </a:ext>
              </a:extLst>
            </p:cNvPr>
            <p:cNvGrpSpPr>
              <a:grpSpLocks/>
            </p:cNvGrpSpPr>
            <p:nvPr/>
          </p:nvGrpSpPr>
          <p:grpSpPr bwMode="auto">
            <a:xfrm rot="4200000">
              <a:off x="4686300" y="4533900"/>
              <a:ext cx="381000" cy="152400"/>
              <a:chOff x="2352" y="1104"/>
              <a:chExt cx="960" cy="384"/>
            </a:xfrm>
          </p:grpSpPr>
          <p:sp>
            <p:nvSpPr>
              <p:cNvPr id="4142" name="Oval 54">
                <a:extLst>
                  <a:ext uri="{FF2B5EF4-FFF2-40B4-BE49-F238E27FC236}">
                    <a16:creationId xmlns:a16="http://schemas.microsoft.com/office/drawing/2014/main" id="{2000482A-078A-40BF-BBCA-67E0856AC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43" name="Oval 55">
                <a:extLst>
                  <a:ext uri="{FF2B5EF4-FFF2-40B4-BE49-F238E27FC236}">
                    <a16:creationId xmlns:a16="http://schemas.microsoft.com/office/drawing/2014/main" id="{B06BBEA1-C576-4466-A7EE-CDE673B39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44" name="Rectangle 56">
                <a:extLst>
                  <a:ext uri="{FF2B5EF4-FFF2-40B4-BE49-F238E27FC236}">
                    <a16:creationId xmlns:a16="http://schemas.microsoft.com/office/drawing/2014/main" id="{988001A0-3245-4673-89FE-F8C910E05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</p:grpSp>
        <p:grpSp>
          <p:nvGrpSpPr>
            <p:cNvPr id="4118" name="Group 57">
              <a:extLst>
                <a:ext uri="{FF2B5EF4-FFF2-40B4-BE49-F238E27FC236}">
                  <a16:creationId xmlns:a16="http://schemas.microsoft.com/office/drawing/2014/main" id="{FDEA9B66-B71D-4043-8DA8-C500979A248D}"/>
                </a:ext>
              </a:extLst>
            </p:cNvPr>
            <p:cNvGrpSpPr>
              <a:grpSpLocks/>
            </p:cNvGrpSpPr>
            <p:nvPr/>
          </p:nvGrpSpPr>
          <p:grpSpPr bwMode="auto">
            <a:xfrm rot="1800000">
              <a:off x="4114800" y="4267200"/>
              <a:ext cx="381000" cy="152400"/>
              <a:chOff x="2352" y="1104"/>
              <a:chExt cx="960" cy="384"/>
            </a:xfrm>
          </p:grpSpPr>
          <p:sp>
            <p:nvSpPr>
              <p:cNvPr id="4139" name="Oval 58">
                <a:extLst>
                  <a:ext uri="{FF2B5EF4-FFF2-40B4-BE49-F238E27FC236}">
                    <a16:creationId xmlns:a16="http://schemas.microsoft.com/office/drawing/2014/main" id="{5596DB89-1718-49C8-9C4F-8BC341EEF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40" name="Oval 59">
                <a:extLst>
                  <a:ext uri="{FF2B5EF4-FFF2-40B4-BE49-F238E27FC236}">
                    <a16:creationId xmlns:a16="http://schemas.microsoft.com/office/drawing/2014/main" id="{32B03691-1669-415D-9495-0AF861E59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41" name="Rectangle 60">
                <a:extLst>
                  <a:ext uri="{FF2B5EF4-FFF2-40B4-BE49-F238E27FC236}">
                    <a16:creationId xmlns:a16="http://schemas.microsoft.com/office/drawing/2014/main" id="{01ADA514-6675-4974-A4F1-51830EB75B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</p:grpSp>
        <p:grpSp>
          <p:nvGrpSpPr>
            <p:cNvPr id="4119" name="Group 61">
              <a:extLst>
                <a:ext uri="{FF2B5EF4-FFF2-40B4-BE49-F238E27FC236}">
                  <a16:creationId xmlns:a16="http://schemas.microsoft.com/office/drawing/2014/main" id="{023CB280-FA66-4A38-9A5A-845DA51374C2}"/>
                </a:ext>
              </a:extLst>
            </p:cNvPr>
            <p:cNvGrpSpPr>
              <a:grpSpLocks/>
            </p:cNvGrpSpPr>
            <p:nvPr/>
          </p:nvGrpSpPr>
          <p:grpSpPr bwMode="auto">
            <a:xfrm rot="1800000">
              <a:off x="6553200" y="3810000"/>
              <a:ext cx="381000" cy="152400"/>
              <a:chOff x="2352" y="1104"/>
              <a:chExt cx="960" cy="384"/>
            </a:xfrm>
          </p:grpSpPr>
          <p:sp>
            <p:nvSpPr>
              <p:cNvPr id="4136" name="Oval 62">
                <a:extLst>
                  <a:ext uri="{FF2B5EF4-FFF2-40B4-BE49-F238E27FC236}">
                    <a16:creationId xmlns:a16="http://schemas.microsoft.com/office/drawing/2014/main" id="{F84668B9-3A8B-43CA-8640-53D1F7268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37" name="Oval 63">
                <a:extLst>
                  <a:ext uri="{FF2B5EF4-FFF2-40B4-BE49-F238E27FC236}">
                    <a16:creationId xmlns:a16="http://schemas.microsoft.com/office/drawing/2014/main" id="{6D61FA56-9858-4ED5-825C-9C3AFD4C5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38" name="Rectangle 64">
                <a:extLst>
                  <a:ext uri="{FF2B5EF4-FFF2-40B4-BE49-F238E27FC236}">
                    <a16:creationId xmlns:a16="http://schemas.microsoft.com/office/drawing/2014/main" id="{F1A1140C-6A37-4A51-9760-DF3169A21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</p:grpSp>
        <p:grpSp>
          <p:nvGrpSpPr>
            <p:cNvPr id="4120" name="Group 65">
              <a:extLst>
                <a:ext uri="{FF2B5EF4-FFF2-40B4-BE49-F238E27FC236}">
                  <a16:creationId xmlns:a16="http://schemas.microsoft.com/office/drawing/2014/main" id="{3A8FC925-4311-4906-91B2-BF968888A3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3200" y="4953000"/>
              <a:ext cx="381000" cy="152400"/>
              <a:chOff x="2352" y="1104"/>
              <a:chExt cx="960" cy="384"/>
            </a:xfrm>
          </p:grpSpPr>
          <p:sp>
            <p:nvSpPr>
              <p:cNvPr id="4133" name="Oval 66">
                <a:extLst>
                  <a:ext uri="{FF2B5EF4-FFF2-40B4-BE49-F238E27FC236}">
                    <a16:creationId xmlns:a16="http://schemas.microsoft.com/office/drawing/2014/main" id="{609D4268-750A-4D80-A2D0-6408511B0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34" name="Oval 67">
                <a:extLst>
                  <a:ext uri="{FF2B5EF4-FFF2-40B4-BE49-F238E27FC236}">
                    <a16:creationId xmlns:a16="http://schemas.microsoft.com/office/drawing/2014/main" id="{38979955-29EF-4699-8ECE-F92A7AAFB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35" name="Rectangle 68">
                <a:extLst>
                  <a:ext uri="{FF2B5EF4-FFF2-40B4-BE49-F238E27FC236}">
                    <a16:creationId xmlns:a16="http://schemas.microsoft.com/office/drawing/2014/main" id="{4C00E645-F384-40BB-9A17-708FD0A07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</p:grpSp>
        <p:grpSp>
          <p:nvGrpSpPr>
            <p:cNvPr id="4121" name="Group 69">
              <a:extLst>
                <a:ext uri="{FF2B5EF4-FFF2-40B4-BE49-F238E27FC236}">
                  <a16:creationId xmlns:a16="http://schemas.microsoft.com/office/drawing/2014/main" id="{549892FF-7644-4884-8B46-D3FCC6D58B5E}"/>
                </a:ext>
              </a:extLst>
            </p:cNvPr>
            <p:cNvGrpSpPr>
              <a:grpSpLocks/>
            </p:cNvGrpSpPr>
            <p:nvPr/>
          </p:nvGrpSpPr>
          <p:grpSpPr bwMode="auto">
            <a:xfrm rot="-3600000">
              <a:off x="8191500" y="3543300"/>
              <a:ext cx="381000" cy="152400"/>
              <a:chOff x="2352" y="1104"/>
              <a:chExt cx="960" cy="384"/>
            </a:xfrm>
          </p:grpSpPr>
          <p:sp>
            <p:nvSpPr>
              <p:cNvPr id="4130" name="Oval 70">
                <a:extLst>
                  <a:ext uri="{FF2B5EF4-FFF2-40B4-BE49-F238E27FC236}">
                    <a16:creationId xmlns:a16="http://schemas.microsoft.com/office/drawing/2014/main" id="{D5DB4A51-F76E-4687-B80D-6600430B0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31" name="Oval 71">
                <a:extLst>
                  <a:ext uri="{FF2B5EF4-FFF2-40B4-BE49-F238E27FC236}">
                    <a16:creationId xmlns:a16="http://schemas.microsoft.com/office/drawing/2014/main" id="{A7A289D9-5399-49AD-9416-0FF8174E7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32" name="Rectangle 72">
                <a:extLst>
                  <a:ext uri="{FF2B5EF4-FFF2-40B4-BE49-F238E27FC236}">
                    <a16:creationId xmlns:a16="http://schemas.microsoft.com/office/drawing/2014/main" id="{D22ADD25-4A38-4D81-BC49-FB2F60CF6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</p:grpSp>
        <p:grpSp>
          <p:nvGrpSpPr>
            <p:cNvPr id="4122" name="Group 73">
              <a:extLst>
                <a:ext uri="{FF2B5EF4-FFF2-40B4-BE49-F238E27FC236}">
                  <a16:creationId xmlns:a16="http://schemas.microsoft.com/office/drawing/2014/main" id="{99CA113E-A7C6-42A1-B1D9-7160BCB0F602}"/>
                </a:ext>
              </a:extLst>
            </p:cNvPr>
            <p:cNvGrpSpPr>
              <a:grpSpLocks/>
            </p:cNvGrpSpPr>
            <p:nvPr/>
          </p:nvGrpSpPr>
          <p:grpSpPr bwMode="auto">
            <a:xfrm rot="4200000">
              <a:off x="7429500" y="4229100"/>
              <a:ext cx="381000" cy="152400"/>
              <a:chOff x="2352" y="1104"/>
              <a:chExt cx="960" cy="384"/>
            </a:xfrm>
          </p:grpSpPr>
          <p:sp>
            <p:nvSpPr>
              <p:cNvPr id="4127" name="Oval 74">
                <a:extLst>
                  <a:ext uri="{FF2B5EF4-FFF2-40B4-BE49-F238E27FC236}">
                    <a16:creationId xmlns:a16="http://schemas.microsoft.com/office/drawing/2014/main" id="{CB775F4D-F47D-42DD-9C5B-209ECBB9D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28" name="Oval 75">
                <a:extLst>
                  <a:ext uri="{FF2B5EF4-FFF2-40B4-BE49-F238E27FC236}">
                    <a16:creationId xmlns:a16="http://schemas.microsoft.com/office/drawing/2014/main" id="{5199979F-F927-49D8-8978-B33E7D4FC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29" name="Rectangle 76">
                <a:extLst>
                  <a:ext uri="{FF2B5EF4-FFF2-40B4-BE49-F238E27FC236}">
                    <a16:creationId xmlns:a16="http://schemas.microsoft.com/office/drawing/2014/main" id="{B02C7222-7280-42B1-B7BA-23F3DCEE0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</p:grpSp>
        <p:grpSp>
          <p:nvGrpSpPr>
            <p:cNvPr id="4123" name="Group 77">
              <a:extLst>
                <a:ext uri="{FF2B5EF4-FFF2-40B4-BE49-F238E27FC236}">
                  <a16:creationId xmlns:a16="http://schemas.microsoft.com/office/drawing/2014/main" id="{6004E6E1-A4E9-4AF0-AE34-C96BC1C1A127}"/>
                </a:ext>
              </a:extLst>
            </p:cNvPr>
            <p:cNvGrpSpPr>
              <a:grpSpLocks/>
            </p:cNvGrpSpPr>
            <p:nvPr/>
          </p:nvGrpSpPr>
          <p:grpSpPr bwMode="auto">
            <a:xfrm rot="4200000">
              <a:off x="8115300" y="5219700"/>
              <a:ext cx="381000" cy="152400"/>
              <a:chOff x="2352" y="1104"/>
              <a:chExt cx="960" cy="384"/>
            </a:xfrm>
          </p:grpSpPr>
          <p:sp>
            <p:nvSpPr>
              <p:cNvPr id="4124" name="Oval 78">
                <a:extLst>
                  <a:ext uri="{FF2B5EF4-FFF2-40B4-BE49-F238E27FC236}">
                    <a16:creationId xmlns:a16="http://schemas.microsoft.com/office/drawing/2014/main" id="{6942B54E-E7CB-4A23-AD94-0DF03B1E5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25" name="Oval 79">
                <a:extLst>
                  <a:ext uri="{FF2B5EF4-FFF2-40B4-BE49-F238E27FC236}">
                    <a16:creationId xmlns:a16="http://schemas.microsoft.com/office/drawing/2014/main" id="{A4D60E14-C8A1-4B16-BBCA-E88721E28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10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4126" name="Rectangle 80">
                <a:extLst>
                  <a:ext uri="{FF2B5EF4-FFF2-40B4-BE49-F238E27FC236}">
                    <a16:creationId xmlns:a16="http://schemas.microsoft.com/office/drawing/2014/main" id="{EA40A1C7-AFC1-48EA-A08E-6C8C53A26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</p:grpSp>
      </p:grpSp>
      <p:sp>
        <p:nvSpPr>
          <p:cNvPr id="76" name="Text Box 16">
            <a:extLst>
              <a:ext uri="{FF2B5EF4-FFF2-40B4-BE49-F238E27FC236}">
                <a16:creationId xmlns:a16="http://schemas.microsoft.com/office/drawing/2014/main" id="{9F5A0AFC-5D90-416E-8D59-854F6EB32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760" y="837605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waterstofmolecuul H</a:t>
            </a:r>
            <a:r>
              <a:rPr lang="nl-NL" altLang="nl-NL" sz="1600" baseline="-25000" dirty="0">
                <a:latin typeface="Arial" panose="020B0604020202020204" pitchFamily="34" charset="0"/>
              </a:rPr>
              <a:t>2</a:t>
            </a:r>
            <a:endParaRPr lang="nl-NL" altLang="nl-NL" sz="1600" dirty="0">
              <a:latin typeface="Arial" panose="020B060402020202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0938D9E-B06E-14C3-A569-B35563BE1E34}"/>
              </a:ext>
            </a:extLst>
          </p:cNvPr>
          <p:cNvSpPr txBox="1"/>
          <p:nvPr/>
        </p:nvSpPr>
        <p:spPr>
          <a:xfrm>
            <a:off x="611560" y="1710934"/>
            <a:ext cx="5929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/>
            <a:endParaRPr lang="nl-NL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/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Teken met 5 van deze moleculen een weergave van:  </a:t>
            </a:r>
          </a:p>
          <a:p>
            <a:pPr marL="228600"/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a) vast, b) vloeibaar en c) gasvormig waterstof. 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C1BF927-8CDC-C8AA-B98F-6C9D65F7E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 dirty="0">
                <a:latin typeface="Arial" panose="020B0604020202020204" pitchFamily="34" charset="0"/>
              </a:rPr>
              <a:t>Opgave 3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35">
            <a:extLst>
              <a:ext uri="{FF2B5EF4-FFF2-40B4-BE49-F238E27FC236}">
                <a16:creationId xmlns:a16="http://schemas.microsoft.com/office/drawing/2014/main" id="{5C4F86B2-F33F-4182-8C7A-DF0D6AB55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2643" y="890117"/>
            <a:ext cx="1785938" cy="0"/>
          </a:xfrm>
          <a:prstGeom prst="rect">
            <a:avLst/>
          </a:prstGeom>
          <a:solidFill>
            <a:srgbClr val="E2EB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grpSp>
        <p:nvGrpSpPr>
          <p:cNvPr id="5132" name="Group 45">
            <a:extLst>
              <a:ext uri="{FF2B5EF4-FFF2-40B4-BE49-F238E27FC236}">
                <a16:creationId xmlns:a16="http://schemas.microsoft.com/office/drawing/2014/main" id="{4339ABC7-D515-4EAB-8B77-4490181ABDBD}"/>
              </a:ext>
            </a:extLst>
          </p:cNvPr>
          <p:cNvGrpSpPr>
            <a:grpSpLocks/>
          </p:cNvGrpSpPr>
          <p:nvPr/>
        </p:nvGrpSpPr>
        <p:grpSpPr bwMode="auto">
          <a:xfrm>
            <a:off x="3350568" y="612304"/>
            <a:ext cx="1528763" cy="1068388"/>
            <a:chOff x="1968" y="912"/>
            <a:chExt cx="963" cy="673"/>
          </a:xfrm>
        </p:grpSpPr>
        <p:sp>
          <p:nvSpPr>
            <p:cNvPr id="5224" name="Rectangle 41">
              <a:extLst>
                <a:ext uri="{FF2B5EF4-FFF2-40B4-BE49-F238E27FC236}">
                  <a16:creationId xmlns:a16="http://schemas.microsoft.com/office/drawing/2014/main" id="{0F5AB08E-0A64-4D19-9A4C-A880F537B4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5225" name="Rectangle 42">
              <a:extLst>
                <a:ext uri="{FF2B5EF4-FFF2-40B4-BE49-F238E27FC236}">
                  <a16:creationId xmlns:a16="http://schemas.microsoft.com/office/drawing/2014/main" id="{D0159722-5B2F-45B4-B4A1-4D50B23234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5226" name="Oval 43">
              <a:extLst>
                <a:ext uri="{FF2B5EF4-FFF2-40B4-BE49-F238E27FC236}">
                  <a16:creationId xmlns:a16="http://schemas.microsoft.com/office/drawing/2014/main" id="{DB6766B2-9C2A-4EF5-9C4F-083CFAED6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5227" name="Oval 40">
              <a:extLst>
                <a:ext uri="{FF2B5EF4-FFF2-40B4-BE49-F238E27FC236}">
                  <a16:creationId xmlns:a16="http://schemas.microsoft.com/office/drawing/2014/main" id="{0D3A9CE3-5BC5-4CCC-B7C3-A11D2B9C5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5228" name="Oval 39">
              <a:extLst>
                <a:ext uri="{FF2B5EF4-FFF2-40B4-BE49-F238E27FC236}">
                  <a16:creationId xmlns:a16="http://schemas.microsoft.com/office/drawing/2014/main" id="{ED41A70B-A479-418D-8DDF-BBF2898D9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10" name="Text Box 16">
            <a:extLst>
              <a:ext uri="{FF2B5EF4-FFF2-40B4-BE49-F238E27FC236}">
                <a16:creationId xmlns:a16="http://schemas.microsoft.com/office/drawing/2014/main" id="{AA4D837F-48DC-45FE-8210-3020F3FE5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768" y="1053629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</a:t>
            </a:r>
            <a:r>
              <a:rPr lang="nl-NL" altLang="nl-NL" sz="1600" dirty="0">
                <a:solidFill>
                  <a:srgbClr val="FF0000"/>
                </a:solidFill>
                <a:latin typeface="Arial" panose="020B0604020202020204" pitchFamily="34" charset="0"/>
              </a:rPr>
              <a:t>watermolecuul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4889BE9-5FD7-4847-3595-B86235CD6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770" y="1760840"/>
            <a:ext cx="7283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CA5D572B-53F0-7171-D2FB-A7FA0FE2D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337" y="8804731"/>
            <a:ext cx="182094" cy="13843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nl-NL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951FDA3-A248-F38D-6C3B-A8BD324A1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 dirty="0">
                <a:latin typeface="Arial" panose="020B0604020202020204" pitchFamily="34" charset="0"/>
              </a:rPr>
              <a:t>Opgave 4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35">
            <a:extLst>
              <a:ext uri="{FF2B5EF4-FFF2-40B4-BE49-F238E27FC236}">
                <a16:creationId xmlns:a16="http://schemas.microsoft.com/office/drawing/2014/main" id="{5C4F86B2-F33F-4182-8C7A-DF0D6AB55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2643" y="890117"/>
            <a:ext cx="1785938" cy="0"/>
          </a:xfrm>
          <a:prstGeom prst="rect">
            <a:avLst/>
          </a:prstGeom>
          <a:solidFill>
            <a:srgbClr val="E2EB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grpSp>
        <p:nvGrpSpPr>
          <p:cNvPr id="5132" name="Group 45">
            <a:extLst>
              <a:ext uri="{FF2B5EF4-FFF2-40B4-BE49-F238E27FC236}">
                <a16:creationId xmlns:a16="http://schemas.microsoft.com/office/drawing/2014/main" id="{4339ABC7-D515-4EAB-8B77-4490181ABDBD}"/>
              </a:ext>
            </a:extLst>
          </p:cNvPr>
          <p:cNvGrpSpPr>
            <a:grpSpLocks/>
          </p:cNvGrpSpPr>
          <p:nvPr/>
        </p:nvGrpSpPr>
        <p:grpSpPr bwMode="auto">
          <a:xfrm>
            <a:off x="3350568" y="612304"/>
            <a:ext cx="1528763" cy="1068388"/>
            <a:chOff x="1968" y="912"/>
            <a:chExt cx="963" cy="673"/>
          </a:xfrm>
        </p:grpSpPr>
        <p:sp>
          <p:nvSpPr>
            <p:cNvPr id="5224" name="Rectangle 41">
              <a:extLst>
                <a:ext uri="{FF2B5EF4-FFF2-40B4-BE49-F238E27FC236}">
                  <a16:creationId xmlns:a16="http://schemas.microsoft.com/office/drawing/2014/main" id="{0F5AB08E-0A64-4D19-9A4C-A880F537B4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5225" name="Rectangle 42">
              <a:extLst>
                <a:ext uri="{FF2B5EF4-FFF2-40B4-BE49-F238E27FC236}">
                  <a16:creationId xmlns:a16="http://schemas.microsoft.com/office/drawing/2014/main" id="{D0159722-5B2F-45B4-B4A1-4D50B23234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5226" name="Oval 43">
              <a:extLst>
                <a:ext uri="{FF2B5EF4-FFF2-40B4-BE49-F238E27FC236}">
                  <a16:creationId xmlns:a16="http://schemas.microsoft.com/office/drawing/2014/main" id="{DB6766B2-9C2A-4EF5-9C4F-083CFAED6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5227" name="Oval 40">
              <a:extLst>
                <a:ext uri="{FF2B5EF4-FFF2-40B4-BE49-F238E27FC236}">
                  <a16:creationId xmlns:a16="http://schemas.microsoft.com/office/drawing/2014/main" id="{0D3A9CE3-5BC5-4CCC-B7C3-A11D2B9C5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5228" name="Oval 39">
              <a:extLst>
                <a:ext uri="{FF2B5EF4-FFF2-40B4-BE49-F238E27FC236}">
                  <a16:creationId xmlns:a16="http://schemas.microsoft.com/office/drawing/2014/main" id="{ED41A70B-A479-418D-8DDF-BBF2898D9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10" name="Text Box 16">
            <a:extLst>
              <a:ext uri="{FF2B5EF4-FFF2-40B4-BE49-F238E27FC236}">
                <a16:creationId xmlns:a16="http://schemas.microsoft.com/office/drawing/2014/main" id="{AA4D837F-48DC-45FE-8210-3020F3FE5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768" y="1053629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watermolecuul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4889BE9-5FD7-4847-3595-B86235CD6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770" y="1760840"/>
            <a:ext cx="7283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CA5D572B-53F0-7171-D2FB-A7FA0FE2D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337" y="8804731"/>
            <a:ext cx="182094" cy="13843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nl-N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EB55530-C9F4-6BF0-1CCF-97A3EC4AA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242" y="2142223"/>
            <a:ext cx="72837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Teken met 5 watermoleculen en hoe we ons ijs, water en waterdamp voorstellen. Geef bij elke fase de bijbehorende notatie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6133C53-8B23-EB40-D6F5-38DF37215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 dirty="0">
                <a:latin typeface="Arial" panose="020B0604020202020204" pitchFamily="34" charset="0"/>
              </a:rPr>
              <a:t>Opgave 4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35">
            <a:extLst>
              <a:ext uri="{FF2B5EF4-FFF2-40B4-BE49-F238E27FC236}">
                <a16:creationId xmlns:a16="http://schemas.microsoft.com/office/drawing/2014/main" id="{5C4F86B2-F33F-4182-8C7A-DF0D6AB55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2643" y="890117"/>
            <a:ext cx="1785938" cy="0"/>
          </a:xfrm>
          <a:prstGeom prst="rect">
            <a:avLst/>
          </a:prstGeom>
          <a:solidFill>
            <a:srgbClr val="E2EB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grpSp>
        <p:nvGrpSpPr>
          <p:cNvPr id="5132" name="Group 45">
            <a:extLst>
              <a:ext uri="{FF2B5EF4-FFF2-40B4-BE49-F238E27FC236}">
                <a16:creationId xmlns:a16="http://schemas.microsoft.com/office/drawing/2014/main" id="{4339ABC7-D515-4EAB-8B77-4490181ABDBD}"/>
              </a:ext>
            </a:extLst>
          </p:cNvPr>
          <p:cNvGrpSpPr>
            <a:grpSpLocks/>
          </p:cNvGrpSpPr>
          <p:nvPr/>
        </p:nvGrpSpPr>
        <p:grpSpPr bwMode="auto">
          <a:xfrm>
            <a:off x="3350568" y="612304"/>
            <a:ext cx="1528763" cy="1068388"/>
            <a:chOff x="1968" y="912"/>
            <a:chExt cx="963" cy="673"/>
          </a:xfrm>
        </p:grpSpPr>
        <p:sp>
          <p:nvSpPr>
            <p:cNvPr id="5224" name="Rectangle 41">
              <a:extLst>
                <a:ext uri="{FF2B5EF4-FFF2-40B4-BE49-F238E27FC236}">
                  <a16:creationId xmlns:a16="http://schemas.microsoft.com/office/drawing/2014/main" id="{0F5AB08E-0A64-4D19-9A4C-A880F537B4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5225" name="Rectangle 42">
              <a:extLst>
                <a:ext uri="{FF2B5EF4-FFF2-40B4-BE49-F238E27FC236}">
                  <a16:creationId xmlns:a16="http://schemas.microsoft.com/office/drawing/2014/main" id="{D0159722-5B2F-45B4-B4A1-4D50B23234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5226" name="Oval 43">
              <a:extLst>
                <a:ext uri="{FF2B5EF4-FFF2-40B4-BE49-F238E27FC236}">
                  <a16:creationId xmlns:a16="http://schemas.microsoft.com/office/drawing/2014/main" id="{DB6766B2-9C2A-4EF5-9C4F-083CFAED6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O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5227" name="Oval 40">
              <a:extLst>
                <a:ext uri="{FF2B5EF4-FFF2-40B4-BE49-F238E27FC236}">
                  <a16:creationId xmlns:a16="http://schemas.microsoft.com/office/drawing/2014/main" id="{0D3A9CE3-5BC5-4CCC-B7C3-A11D2B9C5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5228" name="Oval 39">
              <a:extLst>
                <a:ext uri="{FF2B5EF4-FFF2-40B4-BE49-F238E27FC236}">
                  <a16:creationId xmlns:a16="http://schemas.microsoft.com/office/drawing/2014/main" id="{ED41A70B-A479-418D-8DDF-BBF2898D9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110" name="Text Box 16">
            <a:extLst>
              <a:ext uri="{FF2B5EF4-FFF2-40B4-BE49-F238E27FC236}">
                <a16:creationId xmlns:a16="http://schemas.microsoft.com/office/drawing/2014/main" id="{AA4D837F-48DC-45FE-8210-3020F3FE5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768" y="1053629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dirty="0">
                <a:latin typeface="Arial" panose="020B0604020202020204" pitchFamily="34" charset="0"/>
              </a:rPr>
              <a:t> watermolecuul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4889BE9-5FD7-4847-3595-B86235CD6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770" y="1760840"/>
            <a:ext cx="7283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CA5D572B-53F0-7171-D2FB-A7FA0FE2D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337" y="8804731"/>
            <a:ext cx="182094" cy="13843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nl-N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EB55530-C9F4-6BF0-1CCF-97A3EC4AA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242" y="2142223"/>
            <a:ext cx="72837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Teken met 5 watermoleculen en hoe we ons ijs, water en waterdamp voorstellen. Geef bij elke fase de bijbehorende notatie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02FA0447-DFF0-6668-3660-BF21F4D1AF2D}"/>
              </a:ext>
            </a:extLst>
          </p:cNvPr>
          <p:cNvGrpSpPr/>
          <p:nvPr/>
        </p:nvGrpSpPr>
        <p:grpSpPr>
          <a:xfrm>
            <a:off x="345431" y="3455159"/>
            <a:ext cx="8534400" cy="2819400"/>
            <a:chOff x="304800" y="3200400"/>
            <a:chExt cx="8534400" cy="2819400"/>
          </a:xfrm>
        </p:grpSpPr>
        <p:sp>
          <p:nvSpPr>
            <p:cNvPr id="6" name="Rectangle 56">
              <a:extLst>
                <a:ext uri="{FF2B5EF4-FFF2-40B4-BE49-F238E27FC236}">
                  <a16:creationId xmlns:a16="http://schemas.microsoft.com/office/drawing/2014/main" id="{6AF188AB-090A-0EF5-8CA7-D4FE47039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3200400"/>
              <a:ext cx="2590800" cy="2819400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7" name="Rectangle 55">
              <a:extLst>
                <a:ext uri="{FF2B5EF4-FFF2-40B4-BE49-F238E27FC236}">
                  <a16:creationId xmlns:a16="http://schemas.microsoft.com/office/drawing/2014/main" id="{14907511-36A0-7952-F6CE-95FA07E5D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200400"/>
              <a:ext cx="2590800" cy="2819400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8" name="Rectangle 52">
              <a:extLst>
                <a:ext uri="{FF2B5EF4-FFF2-40B4-BE49-F238E27FC236}">
                  <a16:creationId xmlns:a16="http://schemas.microsoft.com/office/drawing/2014/main" id="{E7CCDE7A-C931-C5D5-0F87-D31F06B35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3200400"/>
              <a:ext cx="2590800" cy="2819400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8E5CA83E-2475-87BA-98EC-183078743D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5562600"/>
              <a:ext cx="1981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18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 (s)</a:t>
              </a:r>
              <a:endParaRPr lang="nl-NL" altLang="nl-NL" sz="1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BF776DF8-2372-6D37-7EA2-F785DE623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5562600"/>
              <a:ext cx="1981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18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 (l)</a:t>
              </a:r>
              <a:endParaRPr lang="nl-NL" altLang="nl-NL" sz="1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F5BB6358-1D06-AE3A-5271-26F35CCE9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5562600"/>
              <a:ext cx="1981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nl-NL" sz="1800" b="1" baseline="-250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nl-NL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O (g)</a:t>
              </a:r>
              <a:endParaRPr lang="nl-NL" altLang="nl-NL" sz="1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2" name="Group 159">
              <a:extLst>
                <a:ext uri="{FF2B5EF4-FFF2-40B4-BE49-F238E27FC236}">
                  <a16:creationId xmlns:a16="http://schemas.microsoft.com/office/drawing/2014/main" id="{0A10F58D-EA34-78C1-B9AD-D6E9CDDC3C24}"/>
                </a:ext>
              </a:extLst>
            </p:cNvPr>
            <p:cNvGrpSpPr>
              <a:grpSpLocks/>
            </p:cNvGrpSpPr>
            <p:nvPr/>
          </p:nvGrpSpPr>
          <p:grpSpPr bwMode="auto">
            <a:xfrm rot="-3240000">
              <a:off x="4331539" y="4706767"/>
              <a:ext cx="309563" cy="228600"/>
              <a:chOff x="1968" y="912"/>
              <a:chExt cx="963" cy="673"/>
            </a:xfrm>
          </p:grpSpPr>
          <p:sp>
            <p:nvSpPr>
              <p:cNvPr id="5129" name="Rectangle 160">
                <a:extLst>
                  <a:ext uri="{FF2B5EF4-FFF2-40B4-BE49-F238E27FC236}">
                    <a16:creationId xmlns:a16="http://schemas.microsoft.com/office/drawing/2014/main" id="{CE61EFEB-AE1A-8947-DC7B-A27EB28E9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130" name="Rectangle 161">
                <a:extLst>
                  <a:ext uri="{FF2B5EF4-FFF2-40B4-BE49-F238E27FC236}">
                    <a16:creationId xmlns:a16="http://schemas.microsoft.com/office/drawing/2014/main" id="{04E6A217-96C2-5D57-EE54-815244B1D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133" name="Oval 162">
                <a:extLst>
                  <a:ext uri="{FF2B5EF4-FFF2-40B4-BE49-F238E27FC236}">
                    <a16:creationId xmlns:a16="http://schemas.microsoft.com/office/drawing/2014/main" id="{1EBA02A0-4411-81F5-188C-D862A7D2A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34" name="Oval 163">
                <a:extLst>
                  <a:ext uri="{FF2B5EF4-FFF2-40B4-BE49-F238E27FC236}">
                    <a16:creationId xmlns:a16="http://schemas.microsoft.com/office/drawing/2014/main" id="{2166E498-7DF8-4BAB-8788-070F279FE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2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35" name="Oval 164">
                <a:extLst>
                  <a:ext uri="{FF2B5EF4-FFF2-40B4-BE49-F238E27FC236}">
                    <a16:creationId xmlns:a16="http://schemas.microsoft.com/office/drawing/2014/main" id="{A646D344-3D45-6DDC-171B-25780B277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165">
              <a:extLst>
                <a:ext uri="{FF2B5EF4-FFF2-40B4-BE49-F238E27FC236}">
                  <a16:creationId xmlns:a16="http://schemas.microsoft.com/office/drawing/2014/main" id="{867BAAC0-1EE3-1A4C-3EDF-28326BB959F4}"/>
                </a:ext>
              </a:extLst>
            </p:cNvPr>
            <p:cNvGrpSpPr>
              <a:grpSpLocks/>
            </p:cNvGrpSpPr>
            <p:nvPr/>
          </p:nvGrpSpPr>
          <p:grpSpPr bwMode="auto">
            <a:xfrm rot="1320000">
              <a:off x="4038612" y="4657418"/>
              <a:ext cx="309563" cy="228600"/>
              <a:chOff x="1968" y="912"/>
              <a:chExt cx="963" cy="673"/>
            </a:xfrm>
          </p:grpSpPr>
          <p:sp>
            <p:nvSpPr>
              <p:cNvPr id="5123" name="Rectangle 166">
                <a:extLst>
                  <a:ext uri="{FF2B5EF4-FFF2-40B4-BE49-F238E27FC236}">
                    <a16:creationId xmlns:a16="http://schemas.microsoft.com/office/drawing/2014/main" id="{65D3EED3-4AD7-3FC3-D2DC-E195E1017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124" name="Rectangle 167">
                <a:extLst>
                  <a:ext uri="{FF2B5EF4-FFF2-40B4-BE49-F238E27FC236}">
                    <a16:creationId xmlns:a16="http://schemas.microsoft.com/office/drawing/2014/main" id="{E72317CA-8624-DAD0-FFE7-53E6F3B64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125" name="Oval 168">
                <a:extLst>
                  <a:ext uri="{FF2B5EF4-FFF2-40B4-BE49-F238E27FC236}">
                    <a16:creationId xmlns:a16="http://schemas.microsoft.com/office/drawing/2014/main" id="{9FF0CEDB-AA6F-D50B-9855-01B907917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27" name="Oval 169">
                <a:extLst>
                  <a:ext uri="{FF2B5EF4-FFF2-40B4-BE49-F238E27FC236}">
                    <a16:creationId xmlns:a16="http://schemas.microsoft.com/office/drawing/2014/main" id="{242F0E50-D7E4-4F09-181F-59670674B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2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28" name="Oval 170">
                <a:extLst>
                  <a:ext uri="{FF2B5EF4-FFF2-40B4-BE49-F238E27FC236}">
                    <a16:creationId xmlns:a16="http://schemas.microsoft.com/office/drawing/2014/main" id="{2DAEE7F8-4BA0-2E37-5C28-BE143B6A0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up 171">
              <a:extLst>
                <a:ext uri="{FF2B5EF4-FFF2-40B4-BE49-F238E27FC236}">
                  <a16:creationId xmlns:a16="http://schemas.microsoft.com/office/drawing/2014/main" id="{F2806EA5-4093-687F-7325-D678888F37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8911" y="4355628"/>
              <a:ext cx="309563" cy="228600"/>
              <a:chOff x="1968" y="912"/>
              <a:chExt cx="963" cy="673"/>
            </a:xfrm>
          </p:grpSpPr>
          <p:sp>
            <p:nvSpPr>
              <p:cNvPr id="126" name="Rectangle 172">
                <a:extLst>
                  <a:ext uri="{FF2B5EF4-FFF2-40B4-BE49-F238E27FC236}">
                    <a16:creationId xmlns:a16="http://schemas.microsoft.com/office/drawing/2014/main" id="{9DEBB5FC-F3FB-F722-8A4E-BC369CDED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27" name="Rectangle 173">
                <a:extLst>
                  <a:ext uri="{FF2B5EF4-FFF2-40B4-BE49-F238E27FC236}">
                    <a16:creationId xmlns:a16="http://schemas.microsoft.com/office/drawing/2014/main" id="{D12D354E-C8D4-DB96-19FE-8636E94C6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120" name="Oval 174">
                <a:extLst>
                  <a:ext uri="{FF2B5EF4-FFF2-40B4-BE49-F238E27FC236}">
                    <a16:creationId xmlns:a16="http://schemas.microsoft.com/office/drawing/2014/main" id="{6AE10F6B-0279-ADE6-15C2-CC0F2187B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21" name="Oval 175">
                <a:extLst>
                  <a:ext uri="{FF2B5EF4-FFF2-40B4-BE49-F238E27FC236}">
                    <a16:creationId xmlns:a16="http://schemas.microsoft.com/office/drawing/2014/main" id="{DB85DD02-953C-7BE0-7549-02BC3A8C0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200" b="1">
                  <a:latin typeface="Arial" panose="020B0604020202020204" pitchFamily="34" charset="0"/>
                </a:endParaRPr>
              </a:p>
            </p:txBody>
          </p:sp>
          <p:sp>
            <p:nvSpPr>
              <p:cNvPr id="5122" name="Oval 176">
                <a:extLst>
                  <a:ext uri="{FF2B5EF4-FFF2-40B4-BE49-F238E27FC236}">
                    <a16:creationId xmlns:a16="http://schemas.microsoft.com/office/drawing/2014/main" id="{E0400408-C8D8-0F26-8756-D0EA2F2D2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Group 177">
              <a:extLst>
                <a:ext uri="{FF2B5EF4-FFF2-40B4-BE49-F238E27FC236}">
                  <a16:creationId xmlns:a16="http://schemas.microsoft.com/office/drawing/2014/main" id="{09BDDCF8-C70A-0774-A60F-1F96E8B60071}"/>
                </a:ext>
              </a:extLst>
            </p:cNvPr>
            <p:cNvGrpSpPr>
              <a:grpSpLocks/>
            </p:cNvGrpSpPr>
            <p:nvPr/>
          </p:nvGrpSpPr>
          <p:grpSpPr bwMode="auto">
            <a:xfrm rot="4560000">
              <a:off x="4365593" y="4301043"/>
              <a:ext cx="309563" cy="228600"/>
              <a:chOff x="1968" y="912"/>
              <a:chExt cx="963" cy="673"/>
            </a:xfrm>
          </p:grpSpPr>
          <p:sp>
            <p:nvSpPr>
              <p:cNvPr id="121" name="Rectangle 178">
                <a:extLst>
                  <a:ext uri="{FF2B5EF4-FFF2-40B4-BE49-F238E27FC236}">
                    <a16:creationId xmlns:a16="http://schemas.microsoft.com/office/drawing/2014/main" id="{54E5D722-AE07-8050-AE03-870AA4E89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22" name="Rectangle 179">
                <a:extLst>
                  <a:ext uri="{FF2B5EF4-FFF2-40B4-BE49-F238E27FC236}">
                    <a16:creationId xmlns:a16="http://schemas.microsoft.com/office/drawing/2014/main" id="{EF278341-88AA-91F6-B3B2-2D747C31D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23" name="Oval 180">
                <a:extLst>
                  <a:ext uri="{FF2B5EF4-FFF2-40B4-BE49-F238E27FC236}">
                    <a16:creationId xmlns:a16="http://schemas.microsoft.com/office/drawing/2014/main" id="{0608E997-83A8-FD99-1D41-C5CC062F9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Oval 181">
                <a:extLst>
                  <a:ext uri="{FF2B5EF4-FFF2-40B4-BE49-F238E27FC236}">
                    <a16:creationId xmlns:a16="http://schemas.microsoft.com/office/drawing/2014/main" id="{FD2797AA-130C-BE0D-6FC2-C8974F9D4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2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Oval 182">
                <a:extLst>
                  <a:ext uri="{FF2B5EF4-FFF2-40B4-BE49-F238E27FC236}">
                    <a16:creationId xmlns:a16="http://schemas.microsoft.com/office/drawing/2014/main" id="{88ECA5A0-EDB9-F46C-0D10-CD98CC3C5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" name="Group 183">
              <a:extLst>
                <a:ext uri="{FF2B5EF4-FFF2-40B4-BE49-F238E27FC236}">
                  <a16:creationId xmlns:a16="http://schemas.microsoft.com/office/drawing/2014/main" id="{FAB9063F-90F4-BFEF-5AE2-54D185EAE404}"/>
                </a:ext>
              </a:extLst>
            </p:cNvPr>
            <p:cNvGrpSpPr>
              <a:grpSpLocks/>
            </p:cNvGrpSpPr>
            <p:nvPr/>
          </p:nvGrpSpPr>
          <p:grpSpPr bwMode="auto">
            <a:xfrm rot="2700000">
              <a:off x="4640514" y="4536939"/>
              <a:ext cx="309563" cy="228600"/>
              <a:chOff x="1968" y="912"/>
              <a:chExt cx="963" cy="673"/>
            </a:xfrm>
          </p:grpSpPr>
          <p:sp>
            <p:nvSpPr>
              <p:cNvPr id="116" name="Rectangle 184">
                <a:extLst>
                  <a:ext uri="{FF2B5EF4-FFF2-40B4-BE49-F238E27FC236}">
                    <a16:creationId xmlns:a16="http://schemas.microsoft.com/office/drawing/2014/main" id="{28845E18-7CBC-36AA-AB2C-347ECE3BB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17" name="Rectangle 185">
                <a:extLst>
                  <a:ext uri="{FF2B5EF4-FFF2-40B4-BE49-F238E27FC236}">
                    <a16:creationId xmlns:a16="http://schemas.microsoft.com/office/drawing/2014/main" id="{17B18B19-1756-F227-C303-27A485108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18" name="Oval 186">
                <a:extLst>
                  <a:ext uri="{FF2B5EF4-FFF2-40B4-BE49-F238E27FC236}">
                    <a16:creationId xmlns:a16="http://schemas.microsoft.com/office/drawing/2014/main" id="{3792C9C5-5558-8BC4-BDB4-400DAA660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Oval 187">
                <a:extLst>
                  <a:ext uri="{FF2B5EF4-FFF2-40B4-BE49-F238E27FC236}">
                    <a16:creationId xmlns:a16="http://schemas.microsoft.com/office/drawing/2014/main" id="{515B9637-5212-F4E2-6448-5907EED55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2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Oval 188">
                <a:extLst>
                  <a:ext uri="{FF2B5EF4-FFF2-40B4-BE49-F238E27FC236}">
                    <a16:creationId xmlns:a16="http://schemas.microsoft.com/office/drawing/2014/main" id="{698F06F6-4BE4-DBAD-A859-FDF6FFAA0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" name="Group 189">
              <a:extLst>
                <a:ext uri="{FF2B5EF4-FFF2-40B4-BE49-F238E27FC236}">
                  <a16:creationId xmlns:a16="http://schemas.microsoft.com/office/drawing/2014/main" id="{12138322-33EB-A3B6-5D35-E8D34B4C79AF}"/>
                </a:ext>
              </a:extLst>
            </p:cNvPr>
            <p:cNvGrpSpPr>
              <a:grpSpLocks/>
            </p:cNvGrpSpPr>
            <p:nvPr/>
          </p:nvGrpSpPr>
          <p:grpSpPr bwMode="auto">
            <a:xfrm rot="2700000">
              <a:off x="6969918" y="3393282"/>
              <a:ext cx="309563" cy="228600"/>
              <a:chOff x="1968" y="912"/>
              <a:chExt cx="963" cy="673"/>
            </a:xfrm>
          </p:grpSpPr>
          <p:sp>
            <p:nvSpPr>
              <p:cNvPr id="111" name="Rectangle 190">
                <a:extLst>
                  <a:ext uri="{FF2B5EF4-FFF2-40B4-BE49-F238E27FC236}">
                    <a16:creationId xmlns:a16="http://schemas.microsoft.com/office/drawing/2014/main" id="{2258ADF3-BFF6-7C4C-1DC3-B8A1BE5F4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12" name="Rectangle 191">
                <a:extLst>
                  <a:ext uri="{FF2B5EF4-FFF2-40B4-BE49-F238E27FC236}">
                    <a16:creationId xmlns:a16="http://schemas.microsoft.com/office/drawing/2014/main" id="{B24FA590-21E7-8F42-B0F4-D59358B52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13" name="Oval 192">
                <a:extLst>
                  <a:ext uri="{FF2B5EF4-FFF2-40B4-BE49-F238E27FC236}">
                    <a16:creationId xmlns:a16="http://schemas.microsoft.com/office/drawing/2014/main" id="{28BF7AF1-191A-BB53-2924-9E98E7FAE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Oval 193">
                <a:extLst>
                  <a:ext uri="{FF2B5EF4-FFF2-40B4-BE49-F238E27FC236}">
                    <a16:creationId xmlns:a16="http://schemas.microsoft.com/office/drawing/2014/main" id="{65C215CB-09CF-74A9-A0C4-414D7DB45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2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Oval 194">
                <a:extLst>
                  <a:ext uri="{FF2B5EF4-FFF2-40B4-BE49-F238E27FC236}">
                    <a16:creationId xmlns:a16="http://schemas.microsoft.com/office/drawing/2014/main" id="{906988E1-9C56-B54E-526D-86E98A8E7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" name="Group 195">
              <a:extLst>
                <a:ext uri="{FF2B5EF4-FFF2-40B4-BE49-F238E27FC236}">
                  <a16:creationId xmlns:a16="http://schemas.microsoft.com/office/drawing/2014/main" id="{CB42885B-2835-4731-D94B-7ED2A2027F4C}"/>
                </a:ext>
              </a:extLst>
            </p:cNvPr>
            <p:cNvGrpSpPr>
              <a:grpSpLocks/>
            </p:cNvGrpSpPr>
            <p:nvPr/>
          </p:nvGrpSpPr>
          <p:grpSpPr bwMode="auto">
            <a:xfrm rot="4560000">
              <a:off x="6665118" y="5145882"/>
              <a:ext cx="309563" cy="228600"/>
              <a:chOff x="1968" y="912"/>
              <a:chExt cx="963" cy="673"/>
            </a:xfrm>
          </p:grpSpPr>
          <p:sp>
            <p:nvSpPr>
              <p:cNvPr id="105" name="Rectangle 196">
                <a:extLst>
                  <a:ext uri="{FF2B5EF4-FFF2-40B4-BE49-F238E27FC236}">
                    <a16:creationId xmlns:a16="http://schemas.microsoft.com/office/drawing/2014/main" id="{95130BF1-EC60-621F-0EBA-A65738C8F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06" name="Rectangle 197">
                <a:extLst>
                  <a:ext uri="{FF2B5EF4-FFF2-40B4-BE49-F238E27FC236}">
                    <a16:creationId xmlns:a16="http://schemas.microsoft.com/office/drawing/2014/main" id="{F7C685DB-16AE-11F9-8E0F-AEE705C5B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07" name="Oval 198">
                <a:extLst>
                  <a:ext uri="{FF2B5EF4-FFF2-40B4-BE49-F238E27FC236}">
                    <a16:creationId xmlns:a16="http://schemas.microsoft.com/office/drawing/2014/main" id="{7B9EC3F0-C7FB-E268-B6FA-615C90FD2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Oval 199">
                <a:extLst>
                  <a:ext uri="{FF2B5EF4-FFF2-40B4-BE49-F238E27FC236}">
                    <a16:creationId xmlns:a16="http://schemas.microsoft.com/office/drawing/2014/main" id="{C3EA130C-AB7B-F390-5045-4F95671D9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2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Oval 200">
                <a:extLst>
                  <a:ext uri="{FF2B5EF4-FFF2-40B4-BE49-F238E27FC236}">
                    <a16:creationId xmlns:a16="http://schemas.microsoft.com/office/drawing/2014/main" id="{363EEDB3-4E5F-E302-2C54-0501D834C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" name="Group 201">
              <a:extLst>
                <a:ext uri="{FF2B5EF4-FFF2-40B4-BE49-F238E27FC236}">
                  <a16:creationId xmlns:a16="http://schemas.microsoft.com/office/drawing/2014/main" id="{97B89F63-1B23-D39C-4D04-900DA4B4E9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39000" y="4419600"/>
              <a:ext cx="309563" cy="228600"/>
              <a:chOff x="1968" y="912"/>
              <a:chExt cx="963" cy="673"/>
            </a:xfrm>
          </p:grpSpPr>
          <p:sp>
            <p:nvSpPr>
              <p:cNvPr id="100" name="Rectangle 202">
                <a:extLst>
                  <a:ext uri="{FF2B5EF4-FFF2-40B4-BE49-F238E27FC236}">
                    <a16:creationId xmlns:a16="http://schemas.microsoft.com/office/drawing/2014/main" id="{2CD57815-FA21-E80F-534A-814B97B99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01" name="Rectangle 203">
                <a:extLst>
                  <a:ext uri="{FF2B5EF4-FFF2-40B4-BE49-F238E27FC236}">
                    <a16:creationId xmlns:a16="http://schemas.microsoft.com/office/drawing/2014/main" id="{84D8664D-5B9C-E9C9-5760-58E1A80D3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02" name="Oval 204">
                <a:extLst>
                  <a:ext uri="{FF2B5EF4-FFF2-40B4-BE49-F238E27FC236}">
                    <a16:creationId xmlns:a16="http://schemas.microsoft.com/office/drawing/2014/main" id="{A744DFF7-351E-FFC2-4AF4-461B87F60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Oval 205">
                <a:extLst>
                  <a:ext uri="{FF2B5EF4-FFF2-40B4-BE49-F238E27FC236}">
                    <a16:creationId xmlns:a16="http://schemas.microsoft.com/office/drawing/2014/main" id="{2D4418E4-B9D2-C49D-3AD0-67B3FAC59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2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Oval 206">
                <a:extLst>
                  <a:ext uri="{FF2B5EF4-FFF2-40B4-BE49-F238E27FC236}">
                    <a16:creationId xmlns:a16="http://schemas.microsoft.com/office/drawing/2014/main" id="{B0D47E4F-BEB6-3E36-F7EE-C2ACCAEEE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" name="Group 207">
              <a:extLst>
                <a:ext uri="{FF2B5EF4-FFF2-40B4-BE49-F238E27FC236}">
                  <a16:creationId xmlns:a16="http://schemas.microsoft.com/office/drawing/2014/main" id="{30386D9E-0517-52B2-4020-1ECF1BECE32D}"/>
                </a:ext>
              </a:extLst>
            </p:cNvPr>
            <p:cNvGrpSpPr>
              <a:grpSpLocks/>
            </p:cNvGrpSpPr>
            <p:nvPr/>
          </p:nvGrpSpPr>
          <p:grpSpPr bwMode="auto">
            <a:xfrm rot="1320000">
              <a:off x="8229600" y="3657600"/>
              <a:ext cx="309563" cy="228600"/>
              <a:chOff x="1968" y="912"/>
              <a:chExt cx="963" cy="673"/>
            </a:xfrm>
          </p:grpSpPr>
          <p:sp>
            <p:nvSpPr>
              <p:cNvPr id="5247" name="Rectangle 208">
                <a:extLst>
                  <a:ext uri="{FF2B5EF4-FFF2-40B4-BE49-F238E27FC236}">
                    <a16:creationId xmlns:a16="http://schemas.microsoft.com/office/drawing/2014/main" id="{A64C94D9-7EEF-E95D-42A6-5A80FAA28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6" name="Rectangle 209">
                <a:extLst>
                  <a:ext uri="{FF2B5EF4-FFF2-40B4-BE49-F238E27FC236}">
                    <a16:creationId xmlns:a16="http://schemas.microsoft.com/office/drawing/2014/main" id="{B55D6624-95C1-7B2B-0DAC-F77344CC4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97" name="Oval 210">
                <a:extLst>
                  <a:ext uri="{FF2B5EF4-FFF2-40B4-BE49-F238E27FC236}">
                    <a16:creationId xmlns:a16="http://schemas.microsoft.com/office/drawing/2014/main" id="{F5D5759A-D9A7-2706-4EE9-661862D8E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98" name="Oval 211">
                <a:extLst>
                  <a:ext uri="{FF2B5EF4-FFF2-40B4-BE49-F238E27FC236}">
                    <a16:creationId xmlns:a16="http://schemas.microsoft.com/office/drawing/2014/main" id="{18AED07F-7298-DC12-28DF-4076783A2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200" b="1">
                  <a:latin typeface="Arial" panose="020B0604020202020204" pitchFamily="34" charset="0"/>
                </a:endParaRPr>
              </a:p>
            </p:txBody>
          </p:sp>
          <p:sp>
            <p:nvSpPr>
              <p:cNvPr id="99" name="Oval 212">
                <a:extLst>
                  <a:ext uri="{FF2B5EF4-FFF2-40B4-BE49-F238E27FC236}">
                    <a16:creationId xmlns:a16="http://schemas.microsoft.com/office/drawing/2014/main" id="{B6CE7DE5-9689-C583-CFD7-796215470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roup 213">
              <a:extLst>
                <a:ext uri="{FF2B5EF4-FFF2-40B4-BE49-F238E27FC236}">
                  <a16:creationId xmlns:a16="http://schemas.microsoft.com/office/drawing/2014/main" id="{E3B8019B-D528-DFAB-6929-1A540E1197A5}"/>
                </a:ext>
              </a:extLst>
            </p:cNvPr>
            <p:cNvGrpSpPr>
              <a:grpSpLocks/>
            </p:cNvGrpSpPr>
            <p:nvPr/>
          </p:nvGrpSpPr>
          <p:grpSpPr bwMode="auto">
            <a:xfrm rot="-3240000">
              <a:off x="8341518" y="5222082"/>
              <a:ext cx="309563" cy="228600"/>
              <a:chOff x="1968" y="912"/>
              <a:chExt cx="963" cy="673"/>
            </a:xfrm>
          </p:grpSpPr>
          <p:sp>
            <p:nvSpPr>
              <p:cNvPr id="5242" name="Rectangle 214">
                <a:extLst>
                  <a:ext uri="{FF2B5EF4-FFF2-40B4-BE49-F238E27FC236}">
                    <a16:creationId xmlns:a16="http://schemas.microsoft.com/office/drawing/2014/main" id="{3ED452D3-67FF-5990-A0A0-B351DD435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44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243" name="Rectangle 215">
                <a:extLst>
                  <a:ext uri="{FF2B5EF4-FFF2-40B4-BE49-F238E27FC236}">
                    <a16:creationId xmlns:a16="http://schemas.microsoft.com/office/drawing/2014/main" id="{5F9A325D-40D5-D0A1-24E1-7697E393B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2160" y="1248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244" name="Oval 216">
                <a:extLst>
                  <a:ext uri="{FF2B5EF4-FFF2-40B4-BE49-F238E27FC236}">
                    <a16:creationId xmlns:a16="http://schemas.microsoft.com/office/drawing/2014/main" id="{94E02E0F-4E3F-18E9-D791-C8C337C22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9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45" name="Oval 217">
                <a:extLst>
                  <a:ext uri="{FF2B5EF4-FFF2-40B4-BE49-F238E27FC236}">
                    <a16:creationId xmlns:a16="http://schemas.microsoft.com/office/drawing/2014/main" id="{D26EFE00-79F3-E44B-F21A-FB9126523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200" b="1">
                  <a:latin typeface="Arial" panose="020B0604020202020204" pitchFamily="34" charset="0"/>
                </a:endParaRPr>
              </a:p>
            </p:txBody>
          </p:sp>
          <p:sp>
            <p:nvSpPr>
              <p:cNvPr id="5246" name="Oval 218">
                <a:extLst>
                  <a:ext uri="{FF2B5EF4-FFF2-40B4-BE49-F238E27FC236}">
                    <a16:creationId xmlns:a16="http://schemas.microsoft.com/office/drawing/2014/main" id="{81568E85-2CAC-6103-21A9-5A8FEF1D2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1249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C5F8EC1F-91A2-801A-97D1-087EACAE28B0}"/>
                </a:ext>
              </a:extLst>
            </p:cNvPr>
            <p:cNvGrpSpPr/>
            <p:nvPr/>
          </p:nvGrpSpPr>
          <p:grpSpPr>
            <a:xfrm>
              <a:off x="1322117" y="4275700"/>
              <a:ext cx="632358" cy="685928"/>
              <a:chOff x="1383356" y="4291313"/>
              <a:chExt cx="632358" cy="685928"/>
            </a:xfrm>
          </p:grpSpPr>
          <p:grpSp>
            <p:nvGrpSpPr>
              <p:cNvPr id="23" name="Group 69">
                <a:extLst>
                  <a:ext uri="{FF2B5EF4-FFF2-40B4-BE49-F238E27FC236}">
                    <a16:creationId xmlns:a16="http://schemas.microsoft.com/office/drawing/2014/main" id="{FF86AE54-4D72-BD66-6A86-98D04F61B9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4675" y="4748641"/>
                <a:ext cx="309563" cy="228600"/>
                <a:chOff x="1968" y="912"/>
                <a:chExt cx="963" cy="673"/>
              </a:xfrm>
            </p:grpSpPr>
            <p:sp>
              <p:nvSpPr>
                <p:cNvPr id="5237" name="Rectangle 70">
                  <a:extLst>
                    <a:ext uri="{FF2B5EF4-FFF2-40B4-BE49-F238E27FC236}">
                      <a16:creationId xmlns:a16="http://schemas.microsoft.com/office/drawing/2014/main" id="{769970F1-F869-1DD5-72F1-341649B09D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700000">
                  <a:off x="2544" y="1248"/>
                  <a:ext cx="192" cy="9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/>
                </a:p>
              </p:txBody>
            </p:sp>
            <p:sp>
              <p:nvSpPr>
                <p:cNvPr id="5238" name="Rectangle 71">
                  <a:extLst>
                    <a:ext uri="{FF2B5EF4-FFF2-40B4-BE49-F238E27FC236}">
                      <a16:creationId xmlns:a16="http://schemas.microsoft.com/office/drawing/2014/main" id="{BB62119C-5C43-0285-96A3-8735EA2591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700000">
                  <a:off x="2160" y="1248"/>
                  <a:ext cx="192" cy="9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/>
                </a:p>
              </p:txBody>
            </p:sp>
            <p:sp>
              <p:nvSpPr>
                <p:cNvPr id="5239" name="Oval 72">
                  <a:extLst>
                    <a:ext uri="{FF2B5EF4-FFF2-40B4-BE49-F238E27FC236}">
                      <a16:creationId xmlns:a16="http://schemas.microsoft.com/office/drawing/2014/main" id="{133FE8DF-E62F-32F2-BAF0-7A62D57D8E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912"/>
                  <a:ext cx="384" cy="384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40" name="Oval 73">
                  <a:extLst>
                    <a:ext uri="{FF2B5EF4-FFF2-40B4-BE49-F238E27FC236}">
                      <a16:creationId xmlns:a16="http://schemas.microsoft.com/office/drawing/2014/main" id="{F7AE3964-6200-0310-BCE3-9165286BA0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248"/>
                  <a:ext cx="336" cy="336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2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41" name="Oval 74">
                  <a:extLst>
                    <a:ext uri="{FF2B5EF4-FFF2-40B4-BE49-F238E27FC236}">
                      <a16:creationId xmlns:a16="http://schemas.microsoft.com/office/drawing/2014/main" id="{5CC260D8-0421-59CC-4F46-779E11D26F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5" y="1249"/>
                  <a:ext cx="336" cy="336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 b="1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4" name="Group 111">
                <a:extLst>
                  <a:ext uri="{FF2B5EF4-FFF2-40B4-BE49-F238E27FC236}">
                    <a16:creationId xmlns:a16="http://schemas.microsoft.com/office/drawing/2014/main" id="{443F0603-754E-122F-7081-501358DC5D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6151" y="4632092"/>
                <a:ext cx="309563" cy="228600"/>
                <a:chOff x="1968" y="912"/>
                <a:chExt cx="963" cy="673"/>
              </a:xfrm>
            </p:grpSpPr>
            <p:sp>
              <p:nvSpPr>
                <p:cNvPr id="5232" name="Rectangle 112">
                  <a:extLst>
                    <a:ext uri="{FF2B5EF4-FFF2-40B4-BE49-F238E27FC236}">
                      <a16:creationId xmlns:a16="http://schemas.microsoft.com/office/drawing/2014/main" id="{7FF34D38-943C-B0E6-67E4-D6238FC76A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700000">
                  <a:off x="2544" y="1248"/>
                  <a:ext cx="192" cy="9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/>
                </a:p>
              </p:txBody>
            </p:sp>
            <p:sp>
              <p:nvSpPr>
                <p:cNvPr id="5233" name="Rectangle 113">
                  <a:extLst>
                    <a:ext uri="{FF2B5EF4-FFF2-40B4-BE49-F238E27FC236}">
                      <a16:creationId xmlns:a16="http://schemas.microsoft.com/office/drawing/2014/main" id="{5C626796-9101-B009-8E7A-8710E4755A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700000">
                  <a:off x="2160" y="1248"/>
                  <a:ext cx="192" cy="9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/>
                </a:p>
              </p:txBody>
            </p:sp>
            <p:sp>
              <p:nvSpPr>
                <p:cNvPr id="5234" name="Oval 114">
                  <a:extLst>
                    <a:ext uri="{FF2B5EF4-FFF2-40B4-BE49-F238E27FC236}">
                      <a16:creationId xmlns:a16="http://schemas.microsoft.com/office/drawing/2014/main" id="{ACB0F013-4A9E-60F1-10A8-6A7D82CE0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912"/>
                  <a:ext cx="384" cy="384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35" name="Oval 115">
                  <a:extLst>
                    <a:ext uri="{FF2B5EF4-FFF2-40B4-BE49-F238E27FC236}">
                      <a16:creationId xmlns:a16="http://schemas.microsoft.com/office/drawing/2014/main" id="{BBA0F99D-9DAB-413D-F06B-399D290916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248"/>
                  <a:ext cx="336" cy="336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2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36" name="Oval 116">
                  <a:extLst>
                    <a:ext uri="{FF2B5EF4-FFF2-40B4-BE49-F238E27FC236}">
                      <a16:creationId xmlns:a16="http://schemas.microsoft.com/office/drawing/2014/main" id="{CDAE28E4-6772-C0F4-D0F1-265D55696F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5" y="1249"/>
                  <a:ext cx="336" cy="336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 b="1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" name="Group 117">
                <a:extLst>
                  <a:ext uri="{FF2B5EF4-FFF2-40B4-BE49-F238E27FC236}">
                    <a16:creationId xmlns:a16="http://schemas.microsoft.com/office/drawing/2014/main" id="{BD75FF4A-954D-83D2-E6FF-B7A792BA71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4911" y="4412133"/>
                <a:ext cx="309563" cy="228600"/>
                <a:chOff x="1968" y="912"/>
                <a:chExt cx="963" cy="673"/>
              </a:xfrm>
            </p:grpSpPr>
            <p:sp>
              <p:nvSpPr>
                <p:cNvPr id="5222" name="Rectangle 118">
                  <a:extLst>
                    <a:ext uri="{FF2B5EF4-FFF2-40B4-BE49-F238E27FC236}">
                      <a16:creationId xmlns:a16="http://schemas.microsoft.com/office/drawing/2014/main" id="{29AEE5B3-2686-BBF7-08D5-793B6A4703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700000">
                  <a:off x="2544" y="1248"/>
                  <a:ext cx="192" cy="9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/>
                </a:p>
              </p:txBody>
            </p:sp>
            <p:sp>
              <p:nvSpPr>
                <p:cNvPr id="5223" name="Rectangle 119">
                  <a:extLst>
                    <a:ext uri="{FF2B5EF4-FFF2-40B4-BE49-F238E27FC236}">
                      <a16:creationId xmlns:a16="http://schemas.microsoft.com/office/drawing/2014/main" id="{DF5DBA03-CE61-64AE-2478-FD7577BFB1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700000">
                  <a:off x="2160" y="1248"/>
                  <a:ext cx="192" cy="9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/>
                </a:p>
              </p:txBody>
            </p:sp>
            <p:sp>
              <p:nvSpPr>
                <p:cNvPr id="5229" name="Oval 120">
                  <a:extLst>
                    <a:ext uri="{FF2B5EF4-FFF2-40B4-BE49-F238E27FC236}">
                      <a16:creationId xmlns:a16="http://schemas.microsoft.com/office/drawing/2014/main" id="{7978FFE6-6F1C-D8A7-377F-97AA7BBE2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912"/>
                  <a:ext cx="384" cy="384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30" name="Oval 121">
                  <a:extLst>
                    <a:ext uri="{FF2B5EF4-FFF2-40B4-BE49-F238E27FC236}">
                      <a16:creationId xmlns:a16="http://schemas.microsoft.com/office/drawing/2014/main" id="{0EE1C496-FE45-256B-69E8-62004041F7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248"/>
                  <a:ext cx="336" cy="336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2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31" name="Oval 122">
                  <a:extLst>
                    <a:ext uri="{FF2B5EF4-FFF2-40B4-BE49-F238E27FC236}">
                      <a16:creationId xmlns:a16="http://schemas.microsoft.com/office/drawing/2014/main" id="{F27C8DA1-B9A3-34D7-E5C1-8AD52FD6C8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5" y="1249"/>
                  <a:ext cx="336" cy="336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 b="1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oup 123">
                <a:extLst>
                  <a:ext uri="{FF2B5EF4-FFF2-40B4-BE49-F238E27FC236}">
                    <a16:creationId xmlns:a16="http://schemas.microsoft.com/office/drawing/2014/main" id="{991BDBA5-8D97-28BB-B039-37119CD037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3356" y="4291313"/>
                <a:ext cx="309563" cy="228600"/>
                <a:chOff x="1968" y="912"/>
                <a:chExt cx="963" cy="673"/>
              </a:xfrm>
            </p:grpSpPr>
            <p:sp>
              <p:nvSpPr>
                <p:cNvPr id="5217" name="Rectangle 124">
                  <a:extLst>
                    <a:ext uri="{FF2B5EF4-FFF2-40B4-BE49-F238E27FC236}">
                      <a16:creationId xmlns:a16="http://schemas.microsoft.com/office/drawing/2014/main" id="{28F29FA4-7689-219F-8244-E21C8E3AE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700000">
                  <a:off x="2544" y="1248"/>
                  <a:ext cx="192" cy="9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/>
                </a:p>
              </p:txBody>
            </p:sp>
            <p:sp>
              <p:nvSpPr>
                <p:cNvPr id="5218" name="Rectangle 125">
                  <a:extLst>
                    <a:ext uri="{FF2B5EF4-FFF2-40B4-BE49-F238E27FC236}">
                      <a16:creationId xmlns:a16="http://schemas.microsoft.com/office/drawing/2014/main" id="{8CCEF3E5-7EFF-A39F-5034-77D6EC13CC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700000">
                  <a:off x="2160" y="1248"/>
                  <a:ext cx="192" cy="9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/>
                </a:p>
              </p:txBody>
            </p:sp>
            <p:sp>
              <p:nvSpPr>
                <p:cNvPr id="5219" name="Oval 126">
                  <a:extLst>
                    <a:ext uri="{FF2B5EF4-FFF2-40B4-BE49-F238E27FC236}">
                      <a16:creationId xmlns:a16="http://schemas.microsoft.com/office/drawing/2014/main" id="{17565020-F508-CAA9-F8AB-84A8A43C1A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912"/>
                  <a:ext cx="384" cy="384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20" name="Oval 127">
                  <a:extLst>
                    <a:ext uri="{FF2B5EF4-FFF2-40B4-BE49-F238E27FC236}">
                      <a16:creationId xmlns:a16="http://schemas.microsoft.com/office/drawing/2014/main" id="{F52EE438-EDB3-3450-A000-30C59D3EA3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248"/>
                  <a:ext cx="336" cy="336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2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21" name="Oval 128">
                  <a:extLst>
                    <a:ext uri="{FF2B5EF4-FFF2-40B4-BE49-F238E27FC236}">
                      <a16:creationId xmlns:a16="http://schemas.microsoft.com/office/drawing/2014/main" id="{9D6FF1B6-6D32-4B63-609B-5BFEF485EB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5" y="1249"/>
                  <a:ext cx="336" cy="336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 b="1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7" name="Group 129">
                <a:extLst>
                  <a:ext uri="{FF2B5EF4-FFF2-40B4-BE49-F238E27FC236}">
                    <a16:creationId xmlns:a16="http://schemas.microsoft.com/office/drawing/2014/main" id="{09A28009-FCA7-35DC-D2CA-97D5229EBF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8169" y="4520669"/>
                <a:ext cx="309563" cy="228600"/>
                <a:chOff x="1968" y="912"/>
                <a:chExt cx="963" cy="673"/>
              </a:xfrm>
            </p:grpSpPr>
            <p:sp>
              <p:nvSpPr>
                <p:cNvPr id="28" name="Rectangle 130">
                  <a:extLst>
                    <a:ext uri="{FF2B5EF4-FFF2-40B4-BE49-F238E27FC236}">
                      <a16:creationId xmlns:a16="http://schemas.microsoft.com/office/drawing/2014/main" id="{6E32BB07-3531-232D-78B7-326CFDDC06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700000">
                  <a:off x="2544" y="1248"/>
                  <a:ext cx="192" cy="9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/>
                </a:p>
              </p:txBody>
            </p:sp>
            <p:sp>
              <p:nvSpPr>
                <p:cNvPr id="29" name="Rectangle 131">
                  <a:extLst>
                    <a:ext uri="{FF2B5EF4-FFF2-40B4-BE49-F238E27FC236}">
                      <a16:creationId xmlns:a16="http://schemas.microsoft.com/office/drawing/2014/main" id="{D8404C62-7B50-127F-1555-648B83DE06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700000">
                  <a:off x="2160" y="1248"/>
                  <a:ext cx="192" cy="9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/>
                </a:p>
              </p:txBody>
            </p:sp>
            <p:sp>
              <p:nvSpPr>
                <p:cNvPr id="30" name="Oval 132">
                  <a:extLst>
                    <a:ext uri="{FF2B5EF4-FFF2-40B4-BE49-F238E27FC236}">
                      <a16:creationId xmlns:a16="http://schemas.microsoft.com/office/drawing/2014/main" id="{31CC8AB5-B662-7611-9047-44DFF9470D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912"/>
                  <a:ext cx="384" cy="384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" name="Oval 133">
                  <a:extLst>
                    <a:ext uri="{FF2B5EF4-FFF2-40B4-BE49-F238E27FC236}">
                      <a16:creationId xmlns:a16="http://schemas.microsoft.com/office/drawing/2014/main" id="{64E876B6-DD34-3542-54F3-C0E5EB9FA8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248"/>
                  <a:ext cx="336" cy="336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2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16" name="Oval 134">
                  <a:extLst>
                    <a:ext uri="{FF2B5EF4-FFF2-40B4-BE49-F238E27FC236}">
                      <a16:creationId xmlns:a16="http://schemas.microsoft.com/office/drawing/2014/main" id="{1ACA72B7-9CBC-0CA0-0508-C031B5CABB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5" y="1249"/>
                  <a:ext cx="336" cy="336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 b="1"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136" name="Text Box 3">
            <a:extLst>
              <a:ext uri="{FF2B5EF4-FFF2-40B4-BE49-F238E27FC236}">
                <a16:creationId xmlns:a16="http://schemas.microsoft.com/office/drawing/2014/main" id="{97809589-6319-A4F3-818B-51364F05F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 dirty="0">
                <a:latin typeface="Arial" panose="020B0604020202020204" pitchFamily="34" charset="0"/>
              </a:rPr>
              <a:t>Opgave 4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5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0" t="23218" r="18155" b="27029"/>
          <a:stretch/>
        </p:blipFill>
        <p:spPr>
          <a:xfrm rot="1695346">
            <a:off x="1119127" y="-268584"/>
            <a:ext cx="7367781" cy="552583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981350" y="1852588"/>
            <a:ext cx="1543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/>
              <a:t>H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606763" y="1852588"/>
            <a:ext cx="1543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/>
              <a:t>H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399251" y="4798503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waterstofmolecuul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5198B3-44A4-4823-8ADD-724B9E313953}"/>
              </a:ext>
            </a:extLst>
          </p:cNvPr>
          <p:cNvSpPr txBox="1"/>
          <p:nvPr/>
        </p:nvSpPr>
        <p:spPr>
          <a:xfrm>
            <a:off x="351742" y="226478"/>
            <a:ext cx="7287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De stof waterstof komt als moleculen voor.</a:t>
            </a:r>
          </a:p>
        </p:txBody>
      </p:sp>
    </p:spTree>
    <p:extLst>
      <p:ext uri="{BB962C8B-B14F-4D97-AF65-F5344CB8AC3E}">
        <p14:creationId xmlns:p14="http://schemas.microsoft.com/office/powerpoint/2010/main" val="265843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12">
            <a:extLst>
              <a:ext uri="{FF2B5EF4-FFF2-40B4-BE49-F238E27FC236}">
                <a16:creationId xmlns:a16="http://schemas.microsoft.com/office/drawing/2014/main" id="{9481C8F2-F289-4C98-8DA3-F046EB07E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635" y="813222"/>
            <a:ext cx="1785938" cy="0"/>
          </a:xfrm>
          <a:prstGeom prst="rect">
            <a:avLst/>
          </a:prstGeom>
          <a:solidFill>
            <a:srgbClr val="E2EB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grpSp>
        <p:nvGrpSpPr>
          <p:cNvPr id="6151" name="Group 25">
            <a:extLst>
              <a:ext uri="{FF2B5EF4-FFF2-40B4-BE49-F238E27FC236}">
                <a16:creationId xmlns:a16="http://schemas.microsoft.com/office/drawing/2014/main" id="{E452A842-CB26-41CC-A1B8-E963D157E009}"/>
              </a:ext>
            </a:extLst>
          </p:cNvPr>
          <p:cNvGrpSpPr>
            <a:grpSpLocks/>
          </p:cNvGrpSpPr>
          <p:nvPr/>
        </p:nvGrpSpPr>
        <p:grpSpPr bwMode="auto">
          <a:xfrm>
            <a:off x="2821360" y="687809"/>
            <a:ext cx="1371600" cy="533400"/>
            <a:chOff x="1680" y="1008"/>
            <a:chExt cx="864" cy="336"/>
          </a:xfrm>
        </p:grpSpPr>
        <p:sp>
          <p:nvSpPr>
            <p:cNvPr id="6187" name="Rectangle 13">
              <a:extLst>
                <a:ext uri="{FF2B5EF4-FFF2-40B4-BE49-F238E27FC236}">
                  <a16:creationId xmlns:a16="http://schemas.microsoft.com/office/drawing/2014/main" id="{1FF0CA6A-FA43-472B-B0F9-1A0513540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133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188" name="Oval 16">
              <a:extLst>
                <a:ext uri="{FF2B5EF4-FFF2-40B4-BE49-F238E27FC236}">
                  <a16:creationId xmlns:a16="http://schemas.microsoft.com/office/drawing/2014/main" id="{E549BC2F-8E94-4905-8AA1-2CA9A2B64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Cl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6189" name="Oval 17">
              <a:extLst>
                <a:ext uri="{FF2B5EF4-FFF2-40B4-BE49-F238E27FC236}">
                  <a16:creationId xmlns:a16="http://schemas.microsoft.com/office/drawing/2014/main" id="{D7CECFA4-7FD8-4E0D-88AF-8488CB305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6152" name="Text Box 18">
            <a:extLst>
              <a:ext uri="{FF2B5EF4-FFF2-40B4-BE49-F238E27FC236}">
                <a16:creationId xmlns:a16="http://schemas.microsoft.com/office/drawing/2014/main" id="{3CA96B3F-CFC5-405F-A161-53B1709CA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5160" y="1297409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chloormolecuul</a:t>
            </a:r>
            <a:endParaRPr lang="nl-NL" altLang="nl-NL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6161" name="Groep 1">
            <a:extLst>
              <a:ext uri="{FF2B5EF4-FFF2-40B4-BE49-F238E27FC236}">
                <a16:creationId xmlns:a16="http://schemas.microsoft.com/office/drawing/2014/main" id="{68B81D96-CD93-4903-9F47-DD852E80C0AA}"/>
              </a:ext>
            </a:extLst>
          </p:cNvPr>
          <p:cNvGrpSpPr>
            <a:grpSpLocks/>
          </p:cNvGrpSpPr>
          <p:nvPr/>
        </p:nvGrpSpPr>
        <p:grpSpPr bwMode="auto">
          <a:xfrm>
            <a:off x="6080499" y="323284"/>
            <a:ext cx="1886257" cy="1778816"/>
            <a:chOff x="5791200" y="1014218"/>
            <a:chExt cx="1886161" cy="1777958"/>
          </a:xfrm>
        </p:grpSpPr>
        <p:sp>
          <p:nvSpPr>
            <p:cNvPr id="6162" name="Rectangle 21">
              <a:extLst>
                <a:ext uri="{FF2B5EF4-FFF2-40B4-BE49-F238E27FC236}">
                  <a16:creationId xmlns:a16="http://schemas.microsoft.com/office/drawing/2014/main" id="{D39ADA03-0A4C-4DF4-8531-DDF7E8AB20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01835">
              <a:off x="6942656" y="2102426"/>
              <a:ext cx="304800" cy="1524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163" name="Rectangle 21">
              <a:extLst>
                <a:ext uri="{FF2B5EF4-FFF2-40B4-BE49-F238E27FC236}">
                  <a16:creationId xmlns:a16="http://schemas.microsoft.com/office/drawing/2014/main" id="{C7012125-CDA6-4130-9BF3-6AA59E21B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1798638"/>
              <a:ext cx="304800" cy="1524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164" name="Oval 22">
              <a:extLst>
                <a:ext uri="{FF2B5EF4-FFF2-40B4-BE49-F238E27FC236}">
                  <a16:creationId xmlns:a16="http://schemas.microsoft.com/office/drawing/2014/main" id="{5318AFE1-3F0A-458B-BEF7-2A9ABBEB2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1600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6165" name="Oval 23">
              <a:extLst>
                <a:ext uri="{FF2B5EF4-FFF2-40B4-BE49-F238E27FC236}">
                  <a16:creationId xmlns:a16="http://schemas.microsoft.com/office/drawing/2014/main" id="{4D48E904-209D-47E8-941C-AC89338B2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1600200"/>
              <a:ext cx="533400" cy="53340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N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6166" name="Rectangle 21">
              <a:extLst>
                <a:ext uri="{FF2B5EF4-FFF2-40B4-BE49-F238E27FC236}">
                  <a16:creationId xmlns:a16="http://schemas.microsoft.com/office/drawing/2014/main" id="{E43D6FC4-3649-4F28-821C-FB16A6A9CB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81890">
              <a:off x="7007488" y="1489173"/>
              <a:ext cx="304668" cy="15246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167" name="Oval 22">
              <a:extLst>
                <a:ext uri="{FF2B5EF4-FFF2-40B4-BE49-F238E27FC236}">
                  <a16:creationId xmlns:a16="http://schemas.microsoft.com/office/drawing/2014/main" id="{248A0FBA-7AE2-45BB-9097-A7644CF03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9880" y="2258776"/>
              <a:ext cx="533400" cy="5334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6168" name="Oval 22">
              <a:extLst>
                <a:ext uri="{FF2B5EF4-FFF2-40B4-BE49-F238E27FC236}">
                  <a16:creationId xmlns:a16="http://schemas.microsoft.com/office/drawing/2014/main" id="{2BB8626E-6097-4912-A0D3-11BA739C4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961" y="1014218"/>
              <a:ext cx="533400" cy="5334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78" name="Text Box 24">
            <a:extLst>
              <a:ext uri="{FF2B5EF4-FFF2-40B4-BE49-F238E27FC236}">
                <a16:creationId xmlns:a16="http://schemas.microsoft.com/office/drawing/2014/main" id="{5CA162E3-7876-4025-8BA4-5225DF76A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527" y="2221351"/>
            <a:ext cx="274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ammoniakmolecuul</a:t>
            </a:r>
            <a:endParaRPr lang="nl-NL" altLang="nl-NL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A079318-229F-9CF7-4253-63C658217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 dirty="0">
                <a:latin typeface="Arial" panose="020B0604020202020204" pitchFamily="34" charset="0"/>
              </a:rPr>
              <a:t>Opgave 5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12">
            <a:extLst>
              <a:ext uri="{FF2B5EF4-FFF2-40B4-BE49-F238E27FC236}">
                <a16:creationId xmlns:a16="http://schemas.microsoft.com/office/drawing/2014/main" id="{9481C8F2-F289-4C98-8DA3-F046EB07E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635" y="813222"/>
            <a:ext cx="1785938" cy="0"/>
          </a:xfrm>
          <a:prstGeom prst="rect">
            <a:avLst/>
          </a:prstGeom>
          <a:solidFill>
            <a:srgbClr val="E2EB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grpSp>
        <p:nvGrpSpPr>
          <p:cNvPr id="6151" name="Group 25">
            <a:extLst>
              <a:ext uri="{FF2B5EF4-FFF2-40B4-BE49-F238E27FC236}">
                <a16:creationId xmlns:a16="http://schemas.microsoft.com/office/drawing/2014/main" id="{E452A842-CB26-41CC-A1B8-E963D157E009}"/>
              </a:ext>
            </a:extLst>
          </p:cNvPr>
          <p:cNvGrpSpPr>
            <a:grpSpLocks/>
          </p:cNvGrpSpPr>
          <p:nvPr/>
        </p:nvGrpSpPr>
        <p:grpSpPr bwMode="auto">
          <a:xfrm>
            <a:off x="2821360" y="687809"/>
            <a:ext cx="1371600" cy="533400"/>
            <a:chOff x="1680" y="1008"/>
            <a:chExt cx="864" cy="336"/>
          </a:xfrm>
        </p:grpSpPr>
        <p:sp>
          <p:nvSpPr>
            <p:cNvPr id="6187" name="Rectangle 13">
              <a:extLst>
                <a:ext uri="{FF2B5EF4-FFF2-40B4-BE49-F238E27FC236}">
                  <a16:creationId xmlns:a16="http://schemas.microsoft.com/office/drawing/2014/main" id="{1FF0CA6A-FA43-472B-B0F9-1A0513540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133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188" name="Oval 16">
              <a:extLst>
                <a:ext uri="{FF2B5EF4-FFF2-40B4-BE49-F238E27FC236}">
                  <a16:creationId xmlns:a16="http://schemas.microsoft.com/office/drawing/2014/main" id="{E549BC2F-8E94-4905-8AA1-2CA9A2B64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Cl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6189" name="Oval 17">
              <a:extLst>
                <a:ext uri="{FF2B5EF4-FFF2-40B4-BE49-F238E27FC236}">
                  <a16:creationId xmlns:a16="http://schemas.microsoft.com/office/drawing/2014/main" id="{D7CECFA4-7FD8-4E0D-88AF-8488CB305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6152" name="Text Box 18">
            <a:extLst>
              <a:ext uri="{FF2B5EF4-FFF2-40B4-BE49-F238E27FC236}">
                <a16:creationId xmlns:a16="http://schemas.microsoft.com/office/drawing/2014/main" id="{3CA96B3F-CFC5-405F-A161-53B1709CA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5160" y="1297409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>
                <a:latin typeface="Arial" panose="020B0604020202020204" pitchFamily="34" charset="0"/>
              </a:rPr>
              <a:t>chloormolecuul</a:t>
            </a:r>
            <a:endParaRPr lang="nl-NL" altLang="nl-NL" sz="1600">
              <a:latin typeface="Arial" panose="020B0604020202020204" pitchFamily="34" charset="0"/>
            </a:endParaRPr>
          </a:p>
        </p:txBody>
      </p:sp>
      <p:grpSp>
        <p:nvGrpSpPr>
          <p:cNvPr id="6161" name="Groep 1">
            <a:extLst>
              <a:ext uri="{FF2B5EF4-FFF2-40B4-BE49-F238E27FC236}">
                <a16:creationId xmlns:a16="http://schemas.microsoft.com/office/drawing/2014/main" id="{68B81D96-CD93-4903-9F47-DD852E80C0AA}"/>
              </a:ext>
            </a:extLst>
          </p:cNvPr>
          <p:cNvGrpSpPr>
            <a:grpSpLocks/>
          </p:cNvGrpSpPr>
          <p:nvPr/>
        </p:nvGrpSpPr>
        <p:grpSpPr bwMode="auto">
          <a:xfrm>
            <a:off x="6080499" y="323284"/>
            <a:ext cx="1886257" cy="1778816"/>
            <a:chOff x="5791200" y="1014218"/>
            <a:chExt cx="1886161" cy="1777958"/>
          </a:xfrm>
        </p:grpSpPr>
        <p:sp>
          <p:nvSpPr>
            <p:cNvPr id="6162" name="Rectangle 21">
              <a:extLst>
                <a:ext uri="{FF2B5EF4-FFF2-40B4-BE49-F238E27FC236}">
                  <a16:creationId xmlns:a16="http://schemas.microsoft.com/office/drawing/2014/main" id="{D39ADA03-0A4C-4DF4-8531-DDF7E8AB20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01835">
              <a:off x="6942656" y="2102426"/>
              <a:ext cx="304800" cy="1524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163" name="Rectangle 21">
              <a:extLst>
                <a:ext uri="{FF2B5EF4-FFF2-40B4-BE49-F238E27FC236}">
                  <a16:creationId xmlns:a16="http://schemas.microsoft.com/office/drawing/2014/main" id="{C7012125-CDA6-4130-9BF3-6AA59E21B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1798638"/>
              <a:ext cx="304800" cy="1524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164" name="Oval 22">
              <a:extLst>
                <a:ext uri="{FF2B5EF4-FFF2-40B4-BE49-F238E27FC236}">
                  <a16:creationId xmlns:a16="http://schemas.microsoft.com/office/drawing/2014/main" id="{5318AFE1-3F0A-458B-BEF7-2A9ABBEB2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1600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6165" name="Oval 23">
              <a:extLst>
                <a:ext uri="{FF2B5EF4-FFF2-40B4-BE49-F238E27FC236}">
                  <a16:creationId xmlns:a16="http://schemas.microsoft.com/office/drawing/2014/main" id="{4D48E904-209D-47E8-941C-AC89338B2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1600200"/>
              <a:ext cx="533400" cy="53340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N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6166" name="Rectangle 21">
              <a:extLst>
                <a:ext uri="{FF2B5EF4-FFF2-40B4-BE49-F238E27FC236}">
                  <a16:creationId xmlns:a16="http://schemas.microsoft.com/office/drawing/2014/main" id="{E43D6FC4-3649-4F28-821C-FB16A6A9CB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81890">
              <a:off x="7007488" y="1489173"/>
              <a:ext cx="304668" cy="15246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167" name="Oval 22">
              <a:extLst>
                <a:ext uri="{FF2B5EF4-FFF2-40B4-BE49-F238E27FC236}">
                  <a16:creationId xmlns:a16="http://schemas.microsoft.com/office/drawing/2014/main" id="{248A0FBA-7AE2-45BB-9097-A7644CF03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9880" y="2258776"/>
              <a:ext cx="533400" cy="5334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6168" name="Oval 22">
              <a:extLst>
                <a:ext uri="{FF2B5EF4-FFF2-40B4-BE49-F238E27FC236}">
                  <a16:creationId xmlns:a16="http://schemas.microsoft.com/office/drawing/2014/main" id="{2BB8626E-6097-4912-A0D3-11BA739C4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961" y="1014218"/>
              <a:ext cx="533400" cy="5334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97FD5E3B-017D-2B48-4AF7-D1D62149342D}"/>
              </a:ext>
            </a:extLst>
          </p:cNvPr>
          <p:cNvSpPr txBox="1"/>
          <p:nvPr/>
        </p:nvSpPr>
        <p:spPr>
          <a:xfrm>
            <a:off x="965447" y="2552382"/>
            <a:ext cx="4927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228600" algn="l"/>
              </a:tabLst>
            </a:pPr>
            <a:r>
              <a:rPr lang="nl-NL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Teken met 3 moleculen chloor en 3 moleculen  ammoniak een gasvormig mengsel. </a:t>
            </a:r>
            <a:endParaRPr lang="nl-NL" sz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8" name="Text Box 24">
            <a:extLst>
              <a:ext uri="{FF2B5EF4-FFF2-40B4-BE49-F238E27FC236}">
                <a16:creationId xmlns:a16="http://schemas.microsoft.com/office/drawing/2014/main" id="{20F13773-128D-BFFF-A91E-FFE44A7B7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527" y="2221351"/>
            <a:ext cx="274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dirty="0" err="1">
                <a:latin typeface="Arial" panose="020B0604020202020204" pitchFamily="34" charset="0"/>
              </a:rPr>
              <a:t>ammoniakmolecuul</a:t>
            </a:r>
            <a:endParaRPr lang="nl-NL" altLang="nl-NL" sz="1600" dirty="0">
              <a:latin typeface="Arial" panose="020B060402020202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B018CAF9-F752-D4DE-B83A-F8106AF7E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 dirty="0">
                <a:latin typeface="Arial" panose="020B0604020202020204" pitchFamily="34" charset="0"/>
              </a:rPr>
              <a:t>Opgave 5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2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31138C11-E207-9A10-7CE3-5FCD647E81FA}"/>
              </a:ext>
            </a:extLst>
          </p:cNvPr>
          <p:cNvGrpSpPr/>
          <p:nvPr/>
        </p:nvGrpSpPr>
        <p:grpSpPr>
          <a:xfrm>
            <a:off x="2425527" y="3518695"/>
            <a:ext cx="3810000" cy="3048000"/>
            <a:chOff x="413540" y="3397376"/>
            <a:chExt cx="3810000" cy="3048000"/>
          </a:xfrm>
        </p:grpSpPr>
        <p:sp>
          <p:nvSpPr>
            <p:cNvPr id="6146" name="Rectangle 74">
              <a:extLst>
                <a:ext uri="{FF2B5EF4-FFF2-40B4-BE49-F238E27FC236}">
                  <a16:creationId xmlns:a16="http://schemas.microsoft.com/office/drawing/2014/main" id="{BBEE2C0F-5B1E-4329-A851-E720D1EB6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0" y="3397376"/>
              <a:ext cx="3810000" cy="3048000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grpSp>
          <p:nvGrpSpPr>
            <p:cNvPr id="6154" name="Group 50">
              <a:extLst>
                <a:ext uri="{FF2B5EF4-FFF2-40B4-BE49-F238E27FC236}">
                  <a16:creationId xmlns:a16="http://schemas.microsoft.com/office/drawing/2014/main" id="{12243872-B65B-4630-8674-26BB334EAE93}"/>
                </a:ext>
              </a:extLst>
            </p:cNvPr>
            <p:cNvGrpSpPr>
              <a:grpSpLocks/>
            </p:cNvGrpSpPr>
            <p:nvPr/>
          </p:nvGrpSpPr>
          <p:grpSpPr bwMode="auto">
            <a:xfrm rot="-600000">
              <a:off x="1600200" y="4648200"/>
              <a:ext cx="533400" cy="228600"/>
              <a:chOff x="1680" y="1008"/>
              <a:chExt cx="864" cy="336"/>
            </a:xfrm>
          </p:grpSpPr>
          <p:sp>
            <p:nvSpPr>
              <p:cNvPr id="6184" name="Rectangle 51">
                <a:extLst>
                  <a:ext uri="{FF2B5EF4-FFF2-40B4-BE49-F238E27FC236}">
                    <a16:creationId xmlns:a16="http://schemas.microsoft.com/office/drawing/2014/main" id="{2F1424E9-E823-49A8-95C5-380B7A532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33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185" name="Oval 52">
                <a:extLst>
                  <a:ext uri="{FF2B5EF4-FFF2-40B4-BE49-F238E27FC236}">
                    <a16:creationId xmlns:a16="http://schemas.microsoft.com/office/drawing/2014/main" id="{401FAE38-2B4A-4427-A3DC-0741677F1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86" name="Oval 53">
                <a:extLst>
                  <a:ext uri="{FF2B5EF4-FFF2-40B4-BE49-F238E27FC236}">
                    <a16:creationId xmlns:a16="http://schemas.microsoft.com/office/drawing/2014/main" id="{5FB0B907-13A8-46CF-BFBC-A443DCE0E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155" name="Group 77">
              <a:extLst>
                <a:ext uri="{FF2B5EF4-FFF2-40B4-BE49-F238E27FC236}">
                  <a16:creationId xmlns:a16="http://schemas.microsoft.com/office/drawing/2014/main" id="{9ED20AFE-5EB3-40D2-ACE7-78CD3A0F7C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3886200"/>
              <a:ext cx="533400" cy="228600"/>
              <a:chOff x="1680" y="1008"/>
              <a:chExt cx="864" cy="336"/>
            </a:xfrm>
          </p:grpSpPr>
          <p:sp>
            <p:nvSpPr>
              <p:cNvPr id="6181" name="Rectangle 78">
                <a:extLst>
                  <a:ext uri="{FF2B5EF4-FFF2-40B4-BE49-F238E27FC236}">
                    <a16:creationId xmlns:a16="http://schemas.microsoft.com/office/drawing/2014/main" id="{0723A9D9-3499-4CCA-956F-046901D22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33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182" name="Oval 79">
                <a:extLst>
                  <a:ext uri="{FF2B5EF4-FFF2-40B4-BE49-F238E27FC236}">
                    <a16:creationId xmlns:a16="http://schemas.microsoft.com/office/drawing/2014/main" id="{EE86F936-4840-41DE-BB7A-38CA38A19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83" name="Oval 80">
                <a:extLst>
                  <a:ext uri="{FF2B5EF4-FFF2-40B4-BE49-F238E27FC236}">
                    <a16:creationId xmlns:a16="http://schemas.microsoft.com/office/drawing/2014/main" id="{C444729C-48C1-4657-9BBB-214739C0A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156" name="Group 81">
              <a:extLst>
                <a:ext uri="{FF2B5EF4-FFF2-40B4-BE49-F238E27FC236}">
                  <a16:creationId xmlns:a16="http://schemas.microsoft.com/office/drawing/2014/main" id="{522039F7-AAFD-4B40-8E5A-50C72E33A592}"/>
                </a:ext>
              </a:extLst>
            </p:cNvPr>
            <p:cNvGrpSpPr>
              <a:grpSpLocks/>
            </p:cNvGrpSpPr>
            <p:nvPr/>
          </p:nvGrpSpPr>
          <p:grpSpPr bwMode="auto">
            <a:xfrm rot="1980000">
              <a:off x="2438400" y="5791200"/>
              <a:ext cx="533400" cy="228600"/>
              <a:chOff x="1680" y="1008"/>
              <a:chExt cx="864" cy="336"/>
            </a:xfrm>
          </p:grpSpPr>
          <p:sp>
            <p:nvSpPr>
              <p:cNvPr id="6178" name="Rectangle 82">
                <a:extLst>
                  <a:ext uri="{FF2B5EF4-FFF2-40B4-BE49-F238E27FC236}">
                    <a16:creationId xmlns:a16="http://schemas.microsoft.com/office/drawing/2014/main" id="{A85C3AD3-AD9F-413E-A27F-3A936C50C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33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179" name="Oval 83">
                <a:extLst>
                  <a:ext uri="{FF2B5EF4-FFF2-40B4-BE49-F238E27FC236}">
                    <a16:creationId xmlns:a16="http://schemas.microsoft.com/office/drawing/2014/main" id="{95C5EE73-3E4D-4D97-B8F0-D39698C31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80" name="Oval 84">
                <a:extLst>
                  <a:ext uri="{FF2B5EF4-FFF2-40B4-BE49-F238E27FC236}">
                    <a16:creationId xmlns:a16="http://schemas.microsoft.com/office/drawing/2014/main" id="{72DCCCB8-2D14-4B07-961A-A4A4E7773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4" name="Groep 1">
              <a:extLst>
                <a:ext uri="{FF2B5EF4-FFF2-40B4-BE49-F238E27FC236}">
                  <a16:creationId xmlns:a16="http://schemas.microsoft.com/office/drawing/2014/main" id="{D50627DA-8215-44FC-8793-5A89DBA4034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37703" y="3620436"/>
              <a:ext cx="669047" cy="630936"/>
              <a:chOff x="5791200" y="1014218"/>
              <a:chExt cx="1886161" cy="1777958"/>
            </a:xfrm>
          </p:grpSpPr>
          <p:sp>
            <p:nvSpPr>
              <p:cNvPr id="55" name="Rectangle 21">
                <a:extLst>
                  <a:ext uri="{FF2B5EF4-FFF2-40B4-BE49-F238E27FC236}">
                    <a16:creationId xmlns:a16="http://schemas.microsoft.com/office/drawing/2014/main" id="{2A2AFEEA-42DD-43A9-A40F-D8AC98831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01835">
                <a:off x="6942656" y="2102426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6" name="Rectangle 21">
                <a:extLst>
                  <a:ext uri="{FF2B5EF4-FFF2-40B4-BE49-F238E27FC236}">
                    <a16:creationId xmlns:a16="http://schemas.microsoft.com/office/drawing/2014/main" id="{1D2E4BC6-3E4B-41BE-BA76-B922A2760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4600" y="1798638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57" name="Oval 22">
                <a:extLst>
                  <a:ext uri="{FF2B5EF4-FFF2-40B4-BE49-F238E27FC236}">
                    <a16:creationId xmlns:a16="http://schemas.microsoft.com/office/drawing/2014/main" id="{552A3BA0-346B-4BFB-A7B4-DAED62325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16002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8" name="Oval 23">
                <a:extLst>
                  <a:ext uri="{FF2B5EF4-FFF2-40B4-BE49-F238E27FC236}">
                    <a16:creationId xmlns:a16="http://schemas.microsoft.com/office/drawing/2014/main" id="{C2DFD2DB-E098-4688-81C9-089E2E111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1600200"/>
                <a:ext cx="533400" cy="53340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21">
                <a:extLst>
                  <a:ext uri="{FF2B5EF4-FFF2-40B4-BE49-F238E27FC236}">
                    <a16:creationId xmlns:a16="http://schemas.microsoft.com/office/drawing/2014/main" id="{6F8FC896-034D-4B9F-8719-71D6C9C97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81890">
                <a:off x="7007488" y="1489173"/>
                <a:ext cx="304668" cy="15246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0" name="Oval 22">
                <a:extLst>
                  <a:ext uri="{FF2B5EF4-FFF2-40B4-BE49-F238E27FC236}">
                    <a16:creationId xmlns:a16="http://schemas.microsoft.com/office/drawing/2014/main" id="{A2BC3B62-E2E5-4890-BF7C-D4F6C2A1F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9880" y="2258776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Oval 22">
                <a:extLst>
                  <a:ext uri="{FF2B5EF4-FFF2-40B4-BE49-F238E27FC236}">
                    <a16:creationId xmlns:a16="http://schemas.microsoft.com/office/drawing/2014/main" id="{65A5F978-6C4A-4378-BE0C-0DAC47E99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961" y="1014218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2" name="Groep 1">
              <a:extLst>
                <a:ext uri="{FF2B5EF4-FFF2-40B4-BE49-F238E27FC236}">
                  <a16:creationId xmlns:a16="http://schemas.microsoft.com/office/drawing/2014/main" id="{710C7170-83CD-4053-92BA-8F9B07CD908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8800981">
              <a:off x="2772107" y="4765850"/>
              <a:ext cx="669047" cy="630936"/>
              <a:chOff x="5791200" y="1014218"/>
              <a:chExt cx="1886161" cy="1777958"/>
            </a:xfrm>
          </p:grpSpPr>
          <p:sp>
            <p:nvSpPr>
              <p:cNvPr id="63" name="Rectangle 21">
                <a:extLst>
                  <a:ext uri="{FF2B5EF4-FFF2-40B4-BE49-F238E27FC236}">
                    <a16:creationId xmlns:a16="http://schemas.microsoft.com/office/drawing/2014/main" id="{8EFD4D33-4999-493E-B4A7-2D56C7793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01835">
                <a:off x="6942656" y="2102426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4" name="Rectangle 21">
                <a:extLst>
                  <a:ext uri="{FF2B5EF4-FFF2-40B4-BE49-F238E27FC236}">
                    <a16:creationId xmlns:a16="http://schemas.microsoft.com/office/drawing/2014/main" id="{68D7E36C-9E76-4067-8292-F4D73E8D2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4600" y="1798638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5" name="Oval 22">
                <a:extLst>
                  <a:ext uri="{FF2B5EF4-FFF2-40B4-BE49-F238E27FC236}">
                    <a16:creationId xmlns:a16="http://schemas.microsoft.com/office/drawing/2014/main" id="{0CB62494-6965-40BD-96B0-2D2BBC973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16002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Oval 23">
                <a:extLst>
                  <a:ext uri="{FF2B5EF4-FFF2-40B4-BE49-F238E27FC236}">
                    <a16:creationId xmlns:a16="http://schemas.microsoft.com/office/drawing/2014/main" id="{574531D3-9421-45B2-996D-E092FB402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1600200"/>
                <a:ext cx="533400" cy="53340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21">
                <a:extLst>
                  <a:ext uri="{FF2B5EF4-FFF2-40B4-BE49-F238E27FC236}">
                    <a16:creationId xmlns:a16="http://schemas.microsoft.com/office/drawing/2014/main" id="{77EAD378-D868-4A63-B4A1-8D921C7CA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81890">
                <a:off x="7007488" y="1489173"/>
                <a:ext cx="304668" cy="15246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8" name="Oval 22">
                <a:extLst>
                  <a:ext uri="{FF2B5EF4-FFF2-40B4-BE49-F238E27FC236}">
                    <a16:creationId xmlns:a16="http://schemas.microsoft.com/office/drawing/2014/main" id="{307EA1FF-59A6-4A78-AD44-503172AD79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9880" y="2258776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Oval 22">
                <a:extLst>
                  <a:ext uri="{FF2B5EF4-FFF2-40B4-BE49-F238E27FC236}">
                    <a16:creationId xmlns:a16="http://schemas.microsoft.com/office/drawing/2014/main" id="{5F84BF89-5716-496E-9917-69C9A8BAC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961" y="1014218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0" name="Groep 1">
              <a:extLst>
                <a:ext uri="{FF2B5EF4-FFF2-40B4-BE49-F238E27FC236}">
                  <a16:creationId xmlns:a16="http://schemas.microsoft.com/office/drawing/2014/main" id="{66642D92-15A8-4581-B01E-F57EFDF8288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813151">
              <a:off x="1161747" y="5279728"/>
              <a:ext cx="669047" cy="630936"/>
              <a:chOff x="5791200" y="1014218"/>
              <a:chExt cx="1886161" cy="1777958"/>
            </a:xfrm>
          </p:grpSpPr>
          <p:sp>
            <p:nvSpPr>
              <p:cNvPr id="71" name="Rectangle 21">
                <a:extLst>
                  <a:ext uri="{FF2B5EF4-FFF2-40B4-BE49-F238E27FC236}">
                    <a16:creationId xmlns:a16="http://schemas.microsoft.com/office/drawing/2014/main" id="{12E6915B-F665-494F-B8D4-D1A9DC145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01835">
                <a:off x="6942656" y="2102426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2" name="Rectangle 21">
                <a:extLst>
                  <a:ext uri="{FF2B5EF4-FFF2-40B4-BE49-F238E27FC236}">
                    <a16:creationId xmlns:a16="http://schemas.microsoft.com/office/drawing/2014/main" id="{CAFD7AD6-4563-490B-BAD1-507EBF1BF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4600" y="1798638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3" name="Oval 22">
                <a:extLst>
                  <a:ext uri="{FF2B5EF4-FFF2-40B4-BE49-F238E27FC236}">
                    <a16:creationId xmlns:a16="http://schemas.microsoft.com/office/drawing/2014/main" id="{104766A6-05AA-411D-A07A-A0EC3CCC5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16002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" name="Oval 23">
                <a:extLst>
                  <a:ext uri="{FF2B5EF4-FFF2-40B4-BE49-F238E27FC236}">
                    <a16:creationId xmlns:a16="http://schemas.microsoft.com/office/drawing/2014/main" id="{A178CE6E-1E2F-4F14-A0E5-A729F5178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1600200"/>
                <a:ext cx="533400" cy="53340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" name="Rectangle 21">
                <a:extLst>
                  <a:ext uri="{FF2B5EF4-FFF2-40B4-BE49-F238E27FC236}">
                    <a16:creationId xmlns:a16="http://schemas.microsoft.com/office/drawing/2014/main" id="{8CB632B9-1052-40B5-81B2-96B127365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81890">
                <a:off x="7007488" y="1489173"/>
                <a:ext cx="304668" cy="15246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6" name="Oval 22">
                <a:extLst>
                  <a:ext uri="{FF2B5EF4-FFF2-40B4-BE49-F238E27FC236}">
                    <a16:creationId xmlns:a16="http://schemas.microsoft.com/office/drawing/2014/main" id="{004ECFB0-D3DA-439F-929A-F156F91B0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9880" y="2258776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7" name="Oval 22">
                <a:extLst>
                  <a:ext uri="{FF2B5EF4-FFF2-40B4-BE49-F238E27FC236}">
                    <a16:creationId xmlns:a16="http://schemas.microsoft.com/office/drawing/2014/main" id="{B330A53E-1055-4784-AE32-8BC613129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961" y="1014218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50" name="Rectangle 12">
            <a:extLst>
              <a:ext uri="{FF2B5EF4-FFF2-40B4-BE49-F238E27FC236}">
                <a16:creationId xmlns:a16="http://schemas.microsoft.com/office/drawing/2014/main" id="{9481C8F2-F289-4C98-8DA3-F046EB07E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635" y="813222"/>
            <a:ext cx="1785938" cy="0"/>
          </a:xfrm>
          <a:prstGeom prst="rect">
            <a:avLst/>
          </a:prstGeom>
          <a:solidFill>
            <a:srgbClr val="E2EB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grpSp>
        <p:nvGrpSpPr>
          <p:cNvPr id="6151" name="Group 25">
            <a:extLst>
              <a:ext uri="{FF2B5EF4-FFF2-40B4-BE49-F238E27FC236}">
                <a16:creationId xmlns:a16="http://schemas.microsoft.com/office/drawing/2014/main" id="{E452A842-CB26-41CC-A1B8-E963D157E009}"/>
              </a:ext>
            </a:extLst>
          </p:cNvPr>
          <p:cNvGrpSpPr>
            <a:grpSpLocks/>
          </p:cNvGrpSpPr>
          <p:nvPr/>
        </p:nvGrpSpPr>
        <p:grpSpPr bwMode="auto">
          <a:xfrm>
            <a:off x="2821360" y="687809"/>
            <a:ext cx="1371600" cy="533400"/>
            <a:chOff x="1680" y="1008"/>
            <a:chExt cx="864" cy="336"/>
          </a:xfrm>
        </p:grpSpPr>
        <p:sp>
          <p:nvSpPr>
            <p:cNvPr id="6187" name="Rectangle 13">
              <a:extLst>
                <a:ext uri="{FF2B5EF4-FFF2-40B4-BE49-F238E27FC236}">
                  <a16:creationId xmlns:a16="http://schemas.microsoft.com/office/drawing/2014/main" id="{1FF0CA6A-FA43-472B-B0F9-1A0513540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133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188" name="Oval 16">
              <a:extLst>
                <a:ext uri="{FF2B5EF4-FFF2-40B4-BE49-F238E27FC236}">
                  <a16:creationId xmlns:a16="http://schemas.microsoft.com/office/drawing/2014/main" id="{E549BC2F-8E94-4905-8AA1-2CA9A2B64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Cl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6189" name="Oval 17">
              <a:extLst>
                <a:ext uri="{FF2B5EF4-FFF2-40B4-BE49-F238E27FC236}">
                  <a16:creationId xmlns:a16="http://schemas.microsoft.com/office/drawing/2014/main" id="{D7CECFA4-7FD8-4E0D-88AF-8488CB305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008"/>
              <a:ext cx="336" cy="336"/>
            </a:xfrm>
            <a:prstGeom prst="ellipse">
              <a:avLst/>
            </a:prstGeom>
            <a:solidFill>
              <a:srgbClr val="33CC3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Cl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6152" name="Text Box 18">
            <a:extLst>
              <a:ext uri="{FF2B5EF4-FFF2-40B4-BE49-F238E27FC236}">
                <a16:creationId xmlns:a16="http://schemas.microsoft.com/office/drawing/2014/main" id="{3CA96B3F-CFC5-405F-A161-53B1709CA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5160" y="1297409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>
                <a:latin typeface="Arial" panose="020B0604020202020204" pitchFamily="34" charset="0"/>
              </a:rPr>
              <a:t>chloormolecuul</a:t>
            </a:r>
            <a:endParaRPr lang="nl-NL" altLang="nl-NL" sz="1600">
              <a:latin typeface="Arial" panose="020B0604020202020204" pitchFamily="34" charset="0"/>
            </a:endParaRPr>
          </a:p>
        </p:txBody>
      </p:sp>
      <p:grpSp>
        <p:nvGrpSpPr>
          <p:cNvPr id="6161" name="Groep 1">
            <a:extLst>
              <a:ext uri="{FF2B5EF4-FFF2-40B4-BE49-F238E27FC236}">
                <a16:creationId xmlns:a16="http://schemas.microsoft.com/office/drawing/2014/main" id="{68B81D96-CD93-4903-9F47-DD852E80C0AA}"/>
              </a:ext>
            </a:extLst>
          </p:cNvPr>
          <p:cNvGrpSpPr>
            <a:grpSpLocks/>
          </p:cNvGrpSpPr>
          <p:nvPr/>
        </p:nvGrpSpPr>
        <p:grpSpPr bwMode="auto">
          <a:xfrm>
            <a:off x="6080499" y="323284"/>
            <a:ext cx="1886257" cy="1778816"/>
            <a:chOff x="5791200" y="1014218"/>
            <a:chExt cx="1886161" cy="1777958"/>
          </a:xfrm>
        </p:grpSpPr>
        <p:sp>
          <p:nvSpPr>
            <p:cNvPr id="6162" name="Rectangle 21">
              <a:extLst>
                <a:ext uri="{FF2B5EF4-FFF2-40B4-BE49-F238E27FC236}">
                  <a16:creationId xmlns:a16="http://schemas.microsoft.com/office/drawing/2014/main" id="{D39ADA03-0A4C-4DF4-8531-DDF7E8AB20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01835">
              <a:off x="6942656" y="2102426"/>
              <a:ext cx="304800" cy="1524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163" name="Rectangle 21">
              <a:extLst>
                <a:ext uri="{FF2B5EF4-FFF2-40B4-BE49-F238E27FC236}">
                  <a16:creationId xmlns:a16="http://schemas.microsoft.com/office/drawing/2014/main" id="{C7012125-CDA6-4130-9BF3-6AA59E21B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1798638"/>
              <a:ext cx="304800" cy="1524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164" name="Oval 22">
              <a:extLst>
                <a:ext uri="{FF2B5EF4-FFF2-40B4-BE49-F238E27FC236}">
                  <a16:creationId xmlns:a16="http://schemas.microsoft.com/office/drawing/2014/main" id="{5318AFE1-3F0A-458B-BEF7-2A9ABBEB2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1600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6165" name="Oval 23">
              <a:extLst>
                <a:ext uri="{FF2B5EF4-FFF2-40B4-BE49-F238E27FC236}">
                  <a16:creationId xmlns:a16="http://schemas.microsoft.com/office/drawing/2014/main" id="{4D48E904-209D-47E8-941C-AC89338B2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1600200"/>
              <a:ext cx="533400" cy="53340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N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6166" name="Rectangle 21">
              <a:extLst>
                <a:ext uri="{FF2B5EF4-FFF2-40B4-BE49-F238E27FC236}">
                  <a16:creationId xmlns:a16="http://schemas.microsoft.com/office/drawing/2014/main" id="{E43D6FC4-3649-4F28-821C-FB16A6A9CB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81890">
              <a:off x="7007488" y="1489173"/>
              <a:ext cx="304668" cy="15246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6167" name="Oval 22">
              <a:extLst>
                <a:ext uri="{FF2B5EF4-FFF2-40B4-BE49-F238E27FC236}">
                  <a16:creationId xmlns:a16="http://schemas.microsoft.com/office/drawing/2014/main" id="{248A0FBA-7AE2-45BB-9097-A7644CF03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9880" y="2258776"/>
              <a:ext cx="533400" cy="5334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6168" name="Oval 22">
              <a:extLst>
                <a:ext uri="{FF2B5EF4-FFF2-40B4-BE49-F238E27FC236}">
                  <a16:creationId xmlns:a16="http://schemas.microsoft.com/office/drawing/2014/main" id="{2BB8626E-6097-4912-A0D3-11BA739C4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961" y="1014218"/>
              <a:ext cx="533400" cy="5334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97FD5E3B-017D-2B48-4AF7-D1D62149342D}"/>
              </a:ext>
            </a:extLst>
          </p:cNvPr>
          <p:cNvSpPr txBox="1"/>
          <p:nvPr/>
        </p:nvSpPr>
        <p:spPr>
          <a:xfrm>
            <a:off x="965447" y="2552382"/>
            <a:ext cx="4927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228600" algn="l"/>
              </a:tabLst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Teken met 3 moleculen chloor en 3 moleculen  ammoniak een gasvormig mengsel. </a:t>
            </a:r>
            <a:endParaRPr lang="nl-N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6C8599E7-6827-14AC-36A9-D9C39005A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527" y="2221351"/>
            <a:ext cx="274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dirty="0" err="1">
                <a:latin typeface="Arial" panose="020B0604020202020204" pitchFamily="34" charset="0"/>
              </a:rPr>
              <a:t>ammoniakmolecuul</a:t>
            </a:r>
            <a:endParaRPr lang="nl-NL" altLang="nl-NL" sz="1600" dirty="0">
              <a:latin typeface="Arial" panose="020B060402020202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7E1E7B4-0F11-0F8E-812E-DF7DA2BD2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 dirty="0">
                <a:latin typeface="Arial" panose="020B0604020202020204" pitchFamily="34" charset="0"/>
              </a:rPr>
              <a:t>Opgave 5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9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12">
            <a:extLst>
              <a:ext uri="{FF2B5EF4-FFF2-40B4-BE49-F238E27FC236}">
                <a16:creationId xmlns:a16="http://schemas.microsoft.com/office/drawing/2014/main" id="{9481C8F2-F289-4C98-8DA3-F046EB07E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627" y="746101"/>
            <a:ext cx="1785938" cy="0"/>
          </a:xfrm>
          <a:prstGeom prst="rect">
            <a:avLst/>
          </a:prstGeom>
          <a:solidFill>
            <a:srgbClr val="E2EB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128C1AD4-604A-1E34-1DD0-F20ABD7AD64D}"/>
              </a:ext>
            </a:extLst>
          </p:cNvPr>
          <p:cNvGrpSpPr/>
          <p:nvPr/>
        </p:nvGrpSpPr>
        <p:grpSpPr>
          <a:xfrm>
            <a:off x="2841180" y="471658"/>
            <a:ext cx="1946770" cy="1623989"/>
            <a:chOff x="413540" y="3397376"/>
            <a:chExt cx="3810000" cy="3048000"/>
          </a:xfrm>
        </p:grpSpPr>
        <p:sp>
          <p:nvSpPr>
            <p:cNvPr id="8" name="Rectangle 74">
              <a:extLst>
                <a:ext uri="{FF2B5EF4-FFF2-40B4-BE49-F238E27FC236}">
                  <a16:creationId xmlns:a16="http://schemas.microsoft.com/office/drawing/2014/main" id="{2EFEA05C-474D-4ABA-088C-03731B4BB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0" y="3397376"/>
              <a:ext cx="3810000" cy="3048000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grpSp>
          <p:nvGrpSpPr>
            <p:cNvPr id="9" name="Group 50">
              <a:extLst>
                <a:ext uri="{FF2B5EF4-FFF2-40B4-BE49-F238E27FC236}">
                  <a16:creationId xmlns:a16="http://schemas.microsoft.com/office/drawing/2014/main" id="{DA90EE83-F038-1591-BE89-5DA4C00F38B2}"/>
                </a:ext>
              </a:extLst>
            </p:cNvPr>
            <p:cNvGrpSpPr>
              <a:grpSpLocks/>
            </p:cNvGrpSpPr>
            <p:nvPr/>
          </p:nvGrpSpPr>
          <p:grpSpPr bwMode="auto">
            <a:xfrm rot="-600000">
              <a:off x="1600200" y="4648200"/>
              <a:ext cx="533400" cy="228600"/>
              <a:chOff x="1680" y="1008"/>
              <a:chExt cx="864" cy="336"/>
            </a:xfrm>
          </p:grpSpPr>
          <p:sp>
            <p:nvSpPr>
              <p:cNvPr id="74" name="Rectangle 51">
                <a:extLst>
                  <a:ext uri="{FF2B5EF4-FFF2-40B4-BE49-F238E27FC236}">
                    <a16:creationId xmlns:a16="http://schemas.microsoft.com/office/drawing/2014/main" id="{9EB88889-3EB7-4E52-2EB6-BBE2200D2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33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5" name="Oval 52">
                <a:extLst>
                  <a:ext uri="{FF2B5EF4-FFF2-40B4-BE49-F238E27FC236}">
                    <a16:creationId xmlns:a16="http://schemas.microsoft.com/office/drawing/2014/main" id="{9E02E3C5-9915-F28F-44E2-C2607F752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" name="Oval 53">
                <a:extLst>
                  <a:ext uri="{FF2B5EF4-FFF2-40B4-BE49-F238E27FC236}">
                    <a16:creationId xmlns:a16="http://schemas.microsoft.com/office/drawing/2014/main" id="{31FB00DB-42F5-BCBA-7D84-8CB53098F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oup 77">
              <a:extLst>
                <a:ext uri="{FF2B5EF4-FFF2-40B4-BE49-F238E27FC236}">
                  <a16:creationId xmlns:a16="http://schemas.microsoft.com/office/drawing/2014/main" id="{946E77BC-0ECD-7D95-7FE9-94EC116049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3886200"/>
              <a:ext cx="533400" cy="228600"/>
              <a:chOff x="1680" y="1008"/>
              <a:chExt cx="864" cy="336"/>
            </a:xfrm>
          </p:grpSpPr>
          <p:sp>
            <p:nvSpPr>
              <p:cNvPr id="71" name="Rectangle 78">
                <a:extLst>
                  <a:ext uri="{FF2B5EF4-FFF2-40B4-BE49-F238E27FC236}">
                    <a16:creationId xmlns:a16="http://schemas.microsoft.com/office/drawing/2014/main" id="{5F5A627D-7EAF-F11C-FCEF-3018EF857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33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2" name="Oval 79">
                <a:extLst>
                  <a:ext uri="{FF2B5EF4-FFF2-40B4-BE49-F238E27FC236}">
                    <a16:creationId xmlns:a16="http://schemas.microsoft.com/office/drawing/2014/main" id="{6C0BBBC0-677E-43EE-837F-829E7CD72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" name="Oval 80">
                <a:extLst>
                  <a:ext uri="{FF2B5EF4-FFF2-40B4-BE49-F238E27FC236}">
                    <a16:creationId xmlns:a16="http://schemas.microsoft.com/office/drawing/2014/main" id="{3EF3438B-0A9C-9B9F-7410-BB28B75DD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roup 81">
              <a:extLst>
                <a:ext uri="{FF2B5EF4-FFF2-40B4-BE49-F238E27FC236}">
                  <a16:creationId xmlns:a16="http://schemas.microsoft.com/office/drawing/2014/main" id="{95297667-1FE6-5150-9864-369DD54CD359}"/>
                </a:ext>
              </a:extLst>
            </p:cNvPr>
            <p:cNvGrpSpPr>
              <a:grpSpLocks/>
            </p:cNvGrpSpPr>
            <p:nvPr/>
          </p:nvGrpSpPr>
          <p:grpSpPr bwMode="auto">
            <a:xfrm rot="1980000">
              <a:off x="2438400" y="5791200"/>
              <a:ext cx="533400" cy="228600"/>
              <a:chOff x="1680" y="1008"/>
              <a:chExt cx="864" cy="336"/>
            </a:xfrm>
          </p:grpSpPr>
          <p:sp>
            <p:nvSpPr>
              <p:cNvPr id="68" name="Rectangle 82">
                <a:extLst>
                  <a:ext uri="{FF2B5EF4-FFF2-40B4-BE49-F238E27FC236}">
                    <a16:creationId xmlns:a16="http://schemas.microsoft.com/office/drawing/2014/main" id="{395F8BCB-A6FC-D432-191E-B5F49FFC8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33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9" name="Oval 83">
                <a:extLst>
                  <a:ext uri="{FF2B5EF4-FFF2-40B4-BE49-F238E27FC236}">
                    <a16:creationId xmlns:a16="http://schemas.microsoft.com/office/drawing/2014/main" id="{27ADEFA6-C3C9-7ED7-D0CC-EAD92BCA1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Oval 84">
                <a:extLst>
                  <a:ext uri="{FF2B5EF4-FFF2-40B4-BE49-F238E27FC236}">
                    <a16:creationId xmlns:a16="http://schemas.microsoft.com/office/drawing/2014/main" id="{B3D4415D-EA49-610F-8F77-D5AD03E15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" name="Groep 1">
              <a:extLst>
                <a:ext uri="{FF2B5EF4-FFF2-40B4-BE49-F238E27FC236}">
                  <a16:creationId xmlns:a16="http://schemas.microsoft.com/office/drawing/2014/main" id="{DF5A5DBD-D57F-B0B5-4ACA-C3994EA0812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37703" y="3620436"/>
              <a:ext cx="669047" cy="630936"/>
              <a:chOff x="5791200" y="1014218"/>
              <a:chExt cx="1886161" cy="1777958"/>
            </a:xfrm>
          </p:grpSpPr>
          <p:sp>
            <p:nvSpPr>
              <p:cNvPr id="29" name="Rectangle 21">
                <a:extLst>
                  <a:ext uri="{FF2B5EF4-FFF2-40B4-BE49-F238E27FC236}">
                    <a16:creationId xmlns:a16="http://schemas.microsoft.com/office/drawing/2014/main" id="{51C24279-35FF-02D4-3F7C-D85B71047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01835">
                <a:off x="6942656" y="2102426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0" name="Rectangle 21">
                <a:extLst>
                  <a:ext uri="{FF2B5EF4-FFF2-40B4-BE49-F238E27FC236}">
                    <a16:creationId xmlns:a16="http://schemas.microsoft.com/office/drawing/2014/main" id="{06BED576-7D3A-1BC4-344C-8DC4D3EA0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4600" y="1798638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1" name="Oval 22">
                <a:extLst>
                  <a:ext uri="{FF2B5EF4-FFF2-40B4-BE49-F238E27FC236}">
                    <a16:creationId xmlns:a16="http://schemas.microsoft.com/office/drawing/2014/main" id="{35859FF6-CD6F-A81B-16BB-34A726388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16002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Oval 23">
                <a:extLst>
                  <a:ext uri="{FF2B5EF4-FFF2-40B4-BE49-F238E27FC236}">
                    <a16:creationId xmlns:a16="http://schemas.microsoft.com/office/drawing/2014/main" id="{A734223D-CF9E-E555-4DCE-61BF08E2E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1600200"/>
                <a:ext cx="533400" cy="53340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21">
                <a:extLst>
                  <a:ext uri="{FF2B5EF4-FFF2-40B4-BE49-F238E27FC236}">
                    <a16:creationId xmlns:a16="http://schemas.microsoft.com/office/drawing/2014/main" id="{E5C52A68-E9CF-8024-755B-46EB8FE60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81890">
                <a:off x="7007488" y="1489173"/>
                <a:ext cx="304668" cy="15246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6" name="Oval 22">
                <a:extLst>
                  <a:ext uri="{FF2B5EF4-FFF2-40B4-BE49-F238E27FC236}">
                    <a16:creationId xmlns:a16="http://schemas.microsoft.com/office/drawing/2014/main" id="{4DB6EB63-78AD-12F2-0522-5E88E22DF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9880" y="2258776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Oval 22">
                <a:extLst>
                  <a:ext uri="{FF2B5EF4-FFF2-40B4-BE49-F238E27FC236}">
                    <a16:creationId xmlns:a16="http://schemas.microsoft.com/office/drawing/2014/main" id="{801D4378-4A09-2F0F-DFD1-275772BDE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961" y="1014218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ep 1">
              <a:extLst>
                <a:ext uri="{FF2B5EF4-FFF2-40B4-BE49-F238E27FC236}">
                  <a16:creationId xmlns:a16="http://schemas.microsoft.com/office/drawing/2014/main" id="{34F046BA-7067-60E0-DDDE-C8E42405FDB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8800981">
              <a:off x="2772107" y="4765850"/>
              <a:ext cx="669047" cy="630936"/>
              <a:chOff x="5791200" y="1014218"/>
              <a:chExt cx="1886161" cy="177795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55C9F2B-A438-FDE5-4D2C-D50C23817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01835">
                <a:off x="6942656" y="2102426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4BB6A44F-DD41-748D-F935-1A500A1E1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4600" y="1798638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24" name="Oval 22">
                <a:extLst>
                  <a:ext uri="{FF2B5EF4-FFF2-40B4-BE49-F238E27FC236}">
                    <a16:creationId xmlns:a16="http://schemas.microsoft.com/office/drawing/2014/main" id="{1D233845-E2E2-00C5-C5EC-7014474CC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16002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Oval 23">
                <a:extLst>
                  <a:ext uri="{FF2B5EF4-FFF2-40B4-BE49-F238E27FC236}">
                    <a16:creationId xmlns:a16="http://schemas.microsoft.com/office/drawing/2014/main" id="{995D4C79-A442-C7FC-3F26-1DFED51F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1600200"/>
                <a:ext cx="533400" cy="53340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A4A550C0-F888-C89C-A07A-356C553C6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81890">
                <a:off x="7007488" y="1489173"/>
                <a:ext cx="304668" cy="15246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27" name="Oval 22">
                <a:extLst>
                  <a:ext uri="{FF2B5EF4-FFF2-40B4-BE49-F238E27FC236}">
                    <a16:creationId xmlns:a16="http://schemas.microsoft.com/office/drawing/2014/main" id="{CED9E827-ED59-BF02-36C1-716D059FC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9880" y="2258776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id="{1ACE5427-28C6-71F1-B732-83BC6ACF5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961" y="1014218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ep 1">
              <a:extLst>
                <a:ext uri="{FF2B5EF4-FFF2-40B4-BE49-F238E27FC236}">
                  <a16:creationId xmlns:a16="http://schemas.microsoft.com/office/drawing/2014/main" id="{C4BB404B-15DD-5683-6493-F20550C551A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813151">
              <a:off x="1161747" y="5279728"/>
              <a:ext cx="669047" cy="630936"/>
              <a:chOff x="5791200" y="1014218"/>
              <a:chExt cx="1886161" cy="1777958"/>
            </a:xfrm>
          </p:grpSpPr>
          <p:sp>
            <p:nvSpPr>
              <p:cNvPr id="15" name="Rectangle 21">
                <a:extLst>
                  <a:ext uri="{FF2B5EF4-FFF2-40B4-BE49-F238E27FC236}">
                    <a16:creationId xmlns:a16="http://schemas.microsoft.com/office/drawing/2014/main" id="{F07E829C-2A5F-3B61-ECE2-255BD2C8E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01835">
                <a:off x="6942656" y="2102426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6" name="Rectangle 21">
                <a:extLst>
                  <a:ext uri="{FF2B5EF4-FFF2-40B4-BE49-F238E27FC236}">
                    <a16:creationId xmlns:a16="http://schemas.microsoft.com/office/drawing/2014/main" id="{6A24438B-7621-313F-52AC-839E0845A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4600" y="1798638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7" name="Oval 22">
                <a:extLst>
                  <a:ext uri="{FF2B5EF4-FFF2-40B4-BE49-F238E27FC236}">
                    <a16:creationId xmlns:a16="http://schemas.microsoft.com/office/drawing/2014/main" id="{45481624-82F9-D2DE-BC5F-74F61BC24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16002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Oval 23">
                <a:extLst>
                  <a:ext uri="{FF2B5EF4-FFF2-40B4-BE49-F238E27FC236}">
                    <a16:creationId xmlns:a16="http://schemas.microsoft.com/office/drawing/2014/main" id="{801F068C-5EA5-D413-9DBD-A9F12107D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1600200"/>
                <a:ext cx="533400" cy="53340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Rectangle 21">
                <a:extLst>
                  <a:ext uri="{FF2B5EF4-FFF2-40B4-BE49-F238E27FC236}">
                    <a16:creationId xmlns:a16="http://schemas.microsoft.com/office/drawing/2014/main" id="{F9F9444A-B3CC-8D3F-D8E7-3415615B2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81890">
                <a:off x="7007488" y="1489173"/>
                <a:ext cx="304668" cy="15246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20" name="Oval 22">
                <a:extLst>
                  <a:ext uri="{FF2B5EF4-FFF2-40B4-BE49-F238E27FC236}">
                    <a16:creationId xmlns:a16="http://schemas.microsoft.com/office/drawing/2014/main" id="{B6CC0A05-E4C8-E1DB-0FAC-B1A57F743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9880" y="2258776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Oval 22">
                <a:extLst>
                  <a:ext uri="{FF2B5EF4-FFF2-40B4-BE49-F238E27FC236}">
                    <a16:creationId xmlns:a16="http://schemas.microsoft.com/office/drawing/2014/main" id="{A2973EBC-D5AE-31B0-2CD2-C084B808D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961" y="1014218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77" name="Text Box 24">
            <a:extLst>
              <a:ext uri="{FF2B5EF4-FFF2-40B4-BE49-F238E27FC236}">
                <a16:creationId xmlns:a16="http://schemas.microsoft.com/office/drawing/2014/main" id="{78E1B7E0-9BD8-CA5B-575C-D4A521B64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830" y="866048"/>
            <a:ext cx="39256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Gasmengsel</a:t>
            </a:r>
            <a:r>
              <a:rPr lang="en-US" altLang="nl-NL" sz="1600" dirty="0">
                <a:solidFill>
                  <a:srgbClr val="FF0000"/>
                </a:solidFill>
                <a:latin typeface="Arial" panose="020B0604020202020204" pitchFamily="34" charset="0"/>
              </a:rPr>
              <a:t> van </a:t>
            </a:r>
            <a:r>
              <a:rPr lang="en-US" altLang="nl-NL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ammoniak</a:t>
            </a:r>
            <a:r>
              <a:rPr lang="en-US" altLang="nl-NL" sz="1600" dirty="0">
                <a:solidFill>
                  <a:srgbClr val="FF0000"/>
                </a:solidFill>
                <a:latin typeface="Arial" panose="020B0604020202020204" pitchFamily="34" charset="0"/>
              </a:rPr>
              <a:t> en chloor</a:t>
            </a:r>
            <a:endParaRPr lang="nl-NL" altLang="nl-NL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6AC8CF81-A6E6-2EA1-1990-3C4A61F35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 dirty="0">
                <a:latin typeface="Arial" panose="020B0604020202020204" pitchFamily="34" charset="0"/>
              </a:rPr>
              <a:t>Opgave 6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12">
            <a:extLst>
              <a:ext uri="{FF2B5EF4-FFF2-40B4-BE49-F238E27FC236}">
                <a16:creationId xmlns:a16="http://schemas.microsoft.com/office/drawing/2014/main" id="{9481C8F2-F289-4C98-8DA3-F046EB07E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627" y="746101"/>
            <a:ext cx="1785938" cy="0"/>
          </a:xfrm>
          <a:prstGeom prst="rect">
            <a:avLst/>
          </a:prstGeom>
          <a:solidFill>
            <a:srgbClr val="E2EB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E5298FA-36B8-037A-5BA8-65D5CCE1DB7E}"/>
              </a:ext>
            </a:extLst>
          </p:cNvPr>
          <p:cNvSpPr txBox="1"/>
          <p:nvPr/>
        </p:nvSpPr>
        <p:spPr>
          <a:xfrm>
            <a:off x="464393" y="2458886"/>
            <a:ext cx="6983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228600" algn="l"/>
              </a:tabLst>
            </a:pPr>
            <a:r>
              <a:rPr lang="nl-NL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Het gasmengsel uit opgave 5 wordt gescheiden in zuiver chloorgas en zuiver ammoniakgas. Teken het resultaat van de scheiding.</a:t>
            </a:r>
            <a:endParaRPr lang="nl-NL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128C1AD4-604A-1E34-1DD0-F20ABD7AD64D}"/>
              </a:ext>
            </a:extLst>
          </p:cNvPr>
          <p:cNvGrpSpPr/>
          <p:nvPr/>
        </p:nvGrpSpPr>
        <p:grpSpPr>
          <a:xfrm>
            <a:off x="2841180" y="471658"/>
            <a:ext cx="1946770" cy="1623989"/>
            <a:chOff x="413540" y="3397376"/>
            <a:chExt cx="3810000" cy="3048000"/>
          </a:xfrm>
        </p:grpSpPr>
        <p:sp>
          <p:nvSpPr>
            <p:cNvPr id="8" name="Rectangle 74">
              <a:extLst>
                <a:ext uri="{FF2B5EF4-FFF2-40B4-BE49-F238E27FC236}">
                  <a16:creationId xmlns:a16="http://schemas.microsoft.com/office/drawing/2014/main" id="{2EFEA05C-474D-4ABA-088C-03731B4BB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0" y="3397376"/>
              <a:ext cx="3810000" cy="3048000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grpSp>
          <p:nvGrpSpPr>
            <p:cNvPr id="9" name="Group 50">
              <a:extLst>
                <a:ext uri="{FF2B5EF4-FFF2-40B4-BE49-F238E27FC236}">
                  <a16:creationId xmlns:a16="http://schemas.microsoft.com/office/drawing/2014/main" id="{DA90EE83-F038-1591-BE89-5DA4C00F38B2}"/>
                </a:ext>
              </a:extLst>
            </p:cNvPr>
            <p:cNvGrpSpPr>
              <a:grpSpLocks/>
            </p:cNvGrpSpPr>
            <p:nvPr/>
          </p:nvGrpSpPr>
          <p:grpSpPr bwMode="auto">
            <a:xfrm rot="-600000">
              <a:off x="1600200" y="4648200"/>
              <a:ext cx="533400" cy="228600"/>
              <a:chOff x="1680" y="1008"/>
              <a:chExt cx="864" cy="336"/>
            </a:xfrm>
          </p:grpSpPr>
          <p:sp>
            <p:nvSpPr>
              <p:cNvPr id="74" name="Rectangle 51">
                <a:extLst>
                  <a:ext uri="{FF2B5EF4-FFF2-40B4-BE49-F238E27FC236}">
                    <a16:creationId xmlns:a16="http://schemas.microsoft.com/office/drawing/2014/main" id="{9EB88889-3EB7-4E52-2EB6-BBE2200D2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33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5" name="Oval 52">
                <a:extLst>
                  <a:ext uri="{FF2B5EF4-FFF2-40B4-BE49-F238E27FC236}">
                    <a16:creationId xmlns:a16="http://schemas.microsoft.com/office/drawing/2014/main" id="{9E02E3C5-9915-F28F-44E2-C2607F752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" name="Oval 53">
                <a:extLst>
                  <a:ext uri="{FF2B5EF4-FFF2-40B4-BE49-F238E27FC236}">
                    <a16:creationId xmlns:a16="http://schemas.microsoft.com/office/drawing/2014/main" id="{31FB00DB-42F5-BCBA-7D84-8CB53098F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oup 77">
              <a:extLst>
                <a:ext uri="{FF2B5EF4-FFF2-40B4-BE49-F238E27FC236}">
                  <a16:creationId xmlns:a16="http://schemas.microsoft.com/office/drawing/2014/main" id="{946E77BC-0ECD-7D95-7FE9-94EC116049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3886200"/>
              <a:ext cx="533400" cy="228600"/>
              <a:chOff x="1680" y="1008"/>
              <a:chExt cx="864" cy="336"/>
            </a:xfrm>
          </p:grpSpPr>
          <p:sp>
            <p:nvSpPr>
              <p:cNvPr id="71" name="Rectangle 78">
                <a:extLst>
                  <a:ext uri="{FF2B5EF4-FFF2-40B4-BE49-F238E27FC236}">
                    <a16:creationId xmlns:a16="http://schemas.microsoft.com/office/drawing/2014/main" id="{5F5A627D-7EAF-F11C-FCEF-3018EF857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33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2" name="Oval 79">
                <a:extLst>
                  <a:ext uri="{FF2B5EF4-FFF2-40B4-BE49-F238E27FC236}">
                    <a16:creationId xmlns:a16="http://schemas.microsoft.com/office/drawing/2014/main" id="{6C0BBBC0-677E-43EE-837F-829E7CD72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" name="Oval 80">
                <a:extLst>
                  <a:ext uri="{FF2B5EF4-FFF2-40B4-BE49-F238E27FC236}">
                    <a16:creationId xmlns:a16="http://schemas.microsoft.com/office/drawing/2014/main" id="{3EF3438B-0A9C-9B9F-7410-BB28B75DD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roup 81">
              <a:extLst>
                <a:ext uri="{FF2B5EF4-FFF2-40B4-BE49-F238E27FC236}">
                  <a16:creationId xmlns:a16="http://schemas.microsoft.com/office/drawing/2014/main" id="{95297667-1FE6-5150-9864-369DD54CD359}"/>
                </a:ext>
              </a:extLst>
            </p:cNvPr>
            <p:cNvGrpSpPr>
              <a:grpSpLocks/>
            </p:cNvGrpSpPr>
            <p:nvPr/>
          </p:nvGrpSpPr>
          <p:grpSpPr bwMode="auto">
            <a:xfrm rot="1980000">
              <a:off x="2438400" y="5791200"/>
              <a:ext cx="533400" cy="228600"/>
              <a:chOff x="1680" y="1008"/>
              <a:chExt cx="864" cy="336"/>
            </a:xfrm>
          </p:grpSpPr>
          <p:sp>
            <p:nvSpPr>
              <p:cNvPr id="68" name="Rectangle 82">
                <a:extLst>
                  <a:ext uri="{FF2B5EF4-FFF2-40B4-BE49-F238E27FC236}">
                    <a16:creationId xmlns:a16="http://schemas.microsoft.com/office/drawing/2014/main" id="{395F8BCB-A6FC-D432-191E-B5F49FFC8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33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9" name="Oval 83">
                <a:extLst>
                  <a:ext uri="{FF2B5EF4-FFF2-40B4-BE49-F238E27FC236}">
                    <a16:creationId xmlns:a16="http://schemas.microsoft.com/office/drawing/2014/main" id="{27ADEFA6-C3C9-7ED7-D0CC-EAD92BCA1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Oval 84">
                <a:extLst>
                  <a:ext uri="{FF2B5EF4-FFF2-40B4-BE49-F238E27FC236}">
                    <a16:creationId xmlns:a16="http://schemas.microsoft.com/office/drawing/2014/main" id="{B3D4415D-EA49-610F-8F77-D5AD03E15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" name="Groep 1">
              <a:extLst>
                <a:ext uri="{FF2B5EF4-FFF2-40B4-BE49-F238E27FC236}">
                  <a16:creationId xmlns:a16="http://schemas.microsoft.com/office/drawing/2014/main" id="{DF5A5DBD-D57F-B0B5-4ACA-C3994EA0812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37703" y="3620436"/>
              <a:ext cx="669047" cy="630936"/>
              <a:chOff x="5791200" y="1014218"/>
              <a:chExt cx="1886161" cy="1777958"/>
            </a:xfrm>
          </p:grpSpPr>
          <p:sp>
            <p:nvSpPr>
              <p:cNvPr id="29" name="Rectangle 21">
                <a:extLst>
                  <a:ext uri="{FF2B5EF4-FFF2-40B4-BE49-F238E27FC236}">
                    <a16:creationId xmlns:a16="http://schemas.microsoft.com/office/drawing/2014/main" id="{51C24279-35FF-02D4-3F7C-D85B71047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01835">
                <a:off x="6942656" y="2102426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0" name="Rectangle 21">
                <a:extLst>
                  <a:ext uri="{FF2B5EF4-FFF2-40B4-BE49-F238E27FC236}">
                    <a16:creationId xmlns:a16="http://schemas.microsoft.com/office/drawing/2014/main" id="{06BED576-7D3A-1BC4-344C-8DC4D3EA0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4600" y="1798638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1" name="Oval 22">
                <a:extLst>
                  <a:ext uri="{FF2B5EF4-FFF2-40B4-BE49-F238E27FC236}">
                    <a16:creationId xmlns:a16="http://schemas.microsoft.com/office/drawing/2014/main" id="{35859FF6-CD6F-A81B-16BB-34A726388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16002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Oval 23">
                <a:extLst>
                  <a:ext uri="{FF2B5EF4-FFF2-40B4-BE49-F238E27FC236}">
                    <a16:creationId xmlns:a16="http://schemas.microsoft.com/office/drawing/2014/main" id="{A734223D-CF9E-E555-4DCE-61BF08E2E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1600200"/>
                <a:ext cx="533400" cy="53340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21">
                <a:extLst>
                  <a:ext uri="{FF2B5EF4-FFF2-40B4-BE49-F238E27FC236}">
                    <a16:creationId xmlns:a16="http://schemas.microsoft.com/office/drawing/2014/main" id="{E5C52A68-E9CF-8024-755B-46EB8FE60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81890">
                <a:off x="7007488" y="1489173"/>
                <a:ext cx="304668" cy="15246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6" name="Oval 22">
                <a:extLst>
                  <a:ext uri="{FF2B5EF4-FFF2-40B4-BE49-F238E27FC236}">
                    <a16:creationId xmlns:a16="http://schemas.microsoft.com/office/drawing/2014/main" id="{4DB6EB63-78AD-12F2-0522-5E88E22DF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9880" y="2258776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Oval 22">
                <a:extLst>
                  <a:ext uri="{FF2B5EF4-FFF2-40B4-BE49-F238E27FC236}">
                    <a16:creationId xmlns:a16="http://schemas.microsoft.com/office/drawing/2014/main" id="{801D4378-4A09-2F0F-DFD1-275772BDE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961" y="1014218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ep 1">
              <a:extLst>
                <a:ext uri="{FF2B5EF4-FFF2-40B4-BE49-F238E27FC236}">
                  <a16:creationId xmlns:a16="http://schemas.microsoft.com/office/drawing/2014/main" id="{34F046BA-7067-60E0-DDDE-C8E42405FDB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8800981">
              <a:off x="2772107" y="4765850"/>
              <a:ext cx="669047" cy="630936"/>
              <a:chOff x="5791200" y="1014218"/>
              <a:chExt cx="1886161" cy="177795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55C9F2B-A438-FDE5-4D2C-D50C23817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01835">
                <a:off x="6942656" y="2102426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4BB6A44F-DD41-748D-F935-1A500A1E1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4600" y="1798638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24" name="Oval 22">
                <a:extLst>
                  <a:ext uri="{FF2B5EF4-FFF2-40B4-BE49-F238E27FC236}">
                    <a16:creationId xmlns:a16="http://schemas.microsoft.com/office/drawing/2014/main" id="{1D233845-E2E2-00C5-C5EC-7014474CC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16002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Oval 23">
                <a:extLst>
                  <a:ext uri="{FF2B5EF4-FFF2-40B4-BE49-F238E27FC236}">
                    <a16:creationId xmlns:a16="http://schemas.microsoft.com/office/drawing/2014/main" id="{995D4C79-A442-C7FC-3F26-1DFED51F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1600200"/>
                <a:ext cx="533400" cy="53340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A4A550C0-F888-C89C-A07A-356C553C6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81890">
                <a:off x="7007488" y="1489173"/>
                <a:ext cx="304668" cy="15246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27" name="Oval 22">
                <a:extLst>
                  <a:ext uri="{FF2B5EF4-FFF2-40B4-BE49-F238E27FC236}">
                    <a16:creationId xmlns:a16="http://schemas.microsoft.com/office/drawing/2014/main" id="{CED9E827-ED59-BF02-36C1-716D059FC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9880" y="2258776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id="{1ACE5427-28C6-71F1-B732-83BC6ACF5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961" y="1014218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ep 1">
              <a:extLst>
                <a:ext uri="{FF2B5EF4-FFF2-40B4-BE49-F238E27FC236}">
                  <a16:creationId xmlns:a16="http://schemas.microsoft.com/office/drawing/2014/main" id="{C4BB404B-15DD-5683-6493-F20550C551A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813151">
              <a:off x="1161747" y="5279728"/>
              <a:ext cx="669047" cy="630936"/>
              <a:chOff x="5791200" y="1014218"/>
              <a:chExt cx="1886161" cy="1777958"/>
            </a:xfrm>
          </p:grpSpPr>
          <p:sp>
            <p:nvSpPr>
              <p:cNvPr id="15" name="Rectangle 21">
                <a:extLst>
                  <a:ext uri="{FF2B5EF4-FFF2-40B4-BE49-F238E27FC236}">
                    <a16:creationId xmlns:a16="http://schemas.microsoft.com/office/drawing/2014/main" id="{F07E829C-2A5F-3B61-ECE2-255BD2C8E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01835">
                <a:off x="6942656" y="2102426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6" name="Rectangle 21">
                <a:extLst>
                  <a:ext uri="{FF2B5EF4-FFF2-40B4-BE49-F238E27FC236}">
                    <a16:creationId xmlns:a16="http://schemas.microsoft.com/office/drawing/2014/main" id="{6A24438B-7621-313F-52AC-839E0845A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4600" y="1798638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7" name="Oval 22">
                <a:extLst>
                  <a:ext uri="{FF2B5EF4-FFF2-40B4-BE49-F238E27FC236}">
                    <a16:creationId xmlns:a16="http://schemas.microsoft.com/office/drawing/2014/main" id="{45481624-82F9-D2DE-BC5F-74F61BC24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16002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Oval 23">
                <a:extLst>
                  <a:ext uri="{FF2B5EF4-FFF2-40B4-BE49-F238E27FC236}">
                    <a16:creationId xmlns:a16="http://schemas.microsoft.com/office/drawing/2014/main" id="{801F068C-5EA5-D413-9DBD-A9F12107D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1600200"/>
                <a:ext cx="533400" cy="53340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Rectangle 21">
                <a:extLst>
                  <a:ext uri="{FF2B5EF4-FFF2-40B4-BE49-F238E27FC236}">
                    <a16:creationId xmlns:a16="http://schemas.microsoft.com/office/drawing/2014/main" id="{F9F9444A-B3CC-8D3F-D8E7-3415615B2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81890">
                <a:off x="7007488" y="1489173"/>
                <a:ext cx="304668" cy="15246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20" name="Oval 22">
                <a:extLst>
                  <a:ext uri="{FF2B5EF4-FFF2-40B4-BE49-F238E27FC236}">
                    <a16:creationId xmlns:a16="http://schemas.microsoft.com/office/drawing/2014/main" id="{B6CC0A05-E4C8-E1DB-0FAC-B1A57F743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9880" y="2258776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Oval 22">
                <a:extLst>
                  <a:ext uri="{FF2B5EF4-FFF2-40B4-BE49-F238E27FC236}">
                    <a16:creationId xmlns:a16="http://schemas.microsoft.com/office/drawing/2014/main" id="{A2973EBC-D5AE-31B0-2CD2-C084B808D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961" y="1014218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77" name="Text Box 24">
            <a:extLst>
              <a:ext uri="{FF2B5EF4-FFF2-40B4-BE49-F238E27FC236}">
                <a16:creationId xmlns:a16="http://schemas.microsoft.com/office/drawing/2014/main" id="{78E1B7E0-9BD8-CA5B-575C-D4A521B64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830" y="866048"/>
            <a:ext cx="39256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dirty="0" err="1">
                <a:latin typeface="Arial" panose="020B0604020202020204" pitchFamily="34" charset="0"/>
              </a:rPr>
              <a:t>Gasmengsel</a:t>
            </a:r>
            <a:r>
              <a:rPr lang="en-US" altLang="nl-NL" sz="1600" dirty="0">
                <a:latin typeface="Arial" panose="020B0604020202020204" pitchFamily="34" charset="0"/>
              </a:rPr>
              <a:t> van </a:t>
            </a:r>
            <a:r>
              <a:rPr lang="en-US" altLang="nl-NL" sz="1600" dirty="0" err="1">
                <a:latin typeface="Arial" panose="020B0604020202020204" pitchFamily="34" charset="0"/>
              </a:rPr>
              <a:t>ammoniak</a:t>
            </a:r>
            <a:r>
              <a:rPr lang="en-US" altLang="nl-NL" sz="1600" dirty="0">
                <a:latin typeface="Arial" panose="020B0604020202020204" pitchFamily="34" charset="0"/>
              </a:rPr>
              <a:t> en chloor</a:t>
            </a:r>
            <a:endParaRPr lang="nl-NL" altLang="nl-NL" sz="1600" dirty="0">
              <a:latin typeface="Arial" panose="020B060402020202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AEF450C-5787-2981-4F51-F5982F6D3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 dirty="0">
                <a:latin typeface="Arial" panose="020B0604020202020204" pitchFamily="34" charset="0"/>
              </a:rPr>
              <a:t>Opgave 6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8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12">
            <a:extLst>
              <a:ext uri="{FF2B5EF4-FFF2-40B4-BE49-F238E27FC236}">
                <a16:creationId xmlns:a16="http://schemas.microsoft.com/office/drawing/2014/main" id="{9481C8F2-F289-4C98-8DA3-F046EB07E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627" y="746101"/>
            <a:ext cx="1785938" cy="0"/>
          </a:xfrm>
          <a:prstGeom prst="rect">
            <a:avLst/>
          </a:prstGeom>
          <a:solidFill>
            <a:srgbClr val="E2EB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7D5B84BE-3CD5-AF61-E422-67737A3B7B2A}"/>
              </a:ext>
            </a:extLst>
          </p:cNvPr>
          <p:cNvGrpSpPr/>
          <p:nvPr/>
        </p:nvGrpSpPr>
        <p:grpSpPr>
          <a:xfrm>
            <a:off x="539552" y="3573016"/>
            <a:ext cx="5206603" cy="3048000"/>
            <a:chOff x="539552" y="2220888"/>
            <a:chExt cx="5206603" cy="3048000"/>
          </a:xfrm>
        </p:grpSpPr>
        <p:sp>
          <p:nvSpPr>
            <p:cNvPr id="6146" name="Rectangle 74">
              <a:extLst>
                <a:ext uri="{FF2B5EF4-FFF2-40B4-BE49-F238E27FC236}">
                  <a16:creationId xmlns:a16="http://schemas.microsoft.com/office/drawing/2014/main" id="{BBEE2C0F-5B1E-4329-A851-E720D1EB6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2" y="2220888"/>
              <a:ext cx="2527299" cy="3048000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grpSp>
          <p:nvGrpSpPr>
            <p:cNvPr id="6154" name="Group 50">
              <a:extLst>
                <a:ext uri="{FF2B5EF4-FFF2-40B4-BE49-F238E27FC236}">
                  <a16:creationId xmlns:a16="http://schemas.microsoft.com/office/drawing/2014/main" id="{12243872-B65B-4630-8674-26BB334EAE93}"/>
                </a:ext>
              </a:extLst>
            </p:cNvPr>
            <p:cNvGrpSpPr>
              <a:grpSpLocks/>
            </p:cNvGrpSpPr>
            <p:nvPr/>
          </p:nvGrpSpPr>
          <p:grpSpPr bwMode="auto">
            <a:xfrm rot="21000000">
              <a:off x="898090" y="3891100"/>
              <a:ext cx="533400" cy="228600"/>
              <a:chOff x="1680" y="1008"/>
              <a:chExt cx="864" cy="336"/>
            </a:xfrm>
          </p:grpSpPr>
          <p:sp>
            <p:nvSpPr>
              <p:cNvPr id="6184" name="Rectangle 51">
                <a:extLst>
                  <a:ext uri="{FF2B5EF4-FFF2-40B4-BE49-F238E27FC236}">
                    <a16:creationId xmlns:a16="http://schemas.microsoft.com/office/drawing/2014/main" id="{2F1424E9-E823-49A8-95C5-380B7A532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33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185" name="Oval 52">
                <a:extLst>
                  <a:ext uri="{FF2B5EF4-FFF2-40B4-BE49-F238E27FC236}">
                    <a16:creationId xmlns:a16="http://schemas.microsoft.com/office/drawing/2014/main" id="{401FAE38-2B4A-4427-A3DC-0741677F1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86" name="Oval 53">
                <a:extLst>
                  <a:ext uri="{FF2B5EF4-FFF2-40B4-BE49-F238E27FC236}">
                    <a16:creationId xmlns:a16="http://schemas.microsoft.com/office/drawing/2014/main" id="{5FB0B907-13A8-46CF-BFBC-A443DCE0E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155" name="Group 77">
              <a:extLst>
                <a:ext uri="{FF2B5EF4-FFF2-40B4-BE49-F238E27FC236}">
                  <a16:creationId xmlns:a16="http://schemas.microsoft.com/office/drawing/2014/main" id="{9ED20AFE-5EB3-40D2-ACE7-78CD3A0F7C7F}"/>
                </a:ext>
              </a:extLst>
            </p:cNvPr>
            <p:cNvGrpSpPr>
              <a:grpSpLocks/>
            </p:cNvGrpSpPr>
            <p:nvPr/>
          </p:nvGrpSpPr>
          <p:grpSpPr bwMode="auto">
            <a:xfrm rot="16039632">
              <a:off x="1969033" y="3161887"/>
              <a:ext cx="533400" cy="228600"/>
              <a:chOff x="1680" y="1008"/>
              <a:chExt cx="864" cy="336"/>
            </a:xfrm>
          </p:grpSpPr>
          <p:sp>
            <p:nvSpPr>
              <p:cNvPr id="6181" name="Rectangle 78">
                <a:extLst>
                  <a:ext uri="{FF2B5EF4-FFF2-40B4-BE49-F238E27FC236}">
                    <a16:creationId xmlns:a16="http://schemas.microsoft.com/office/drawing/2014/main" id="{0723A9D9-3499-4CCA-956F-046901D22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33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182" name="Oval 79">
                <a:extLst>
                  <a:ext uri="{FF2B5EF4-FFF2-40B4-BE49-F238E27FC236}">
                    <a16:creationId xmlns:a16="http://schemas.microsoft.com/office/drawing/2014/main" id="{EE86F936-4840-41DE-BB7A-38CA38A19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83" name="Oval 80">
                <a:extLst>
                  <a:ext uri="{FF2B5EF4-FFF2-40B4-BE49-F238E27FC236}">
                    <a16:creationId xmlns:a16="http://schemas.microsoft.com/office/drawing/2014/main" id="{C444729C-48C1-4657-9BBB-214739C0A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156" name="Group 81">
              <a:extLst>
                <a:ext uri="{FF2B5EF4-FFF2-40B4-BE49-F238E27FC236}">
                  <a16:creationId xmlns:a16="http://schemas.microsoft.com/office/drawing/2014/main" id="{522039F7-AAFD-4B40-8E5A-50C72E33A592}"/>
                </a:ext>
              </a:extLst>
            </p:cNvPr>
            <p:cNvGrpSpPr>
              <a:grpSpLocks/>
            </p:cNvGrpSpPr>
            <p:nvPr/>
          </p:nvGrpSpPr>
          <p:grpSpPr bwMode="auto">
            <a:xfrm rot="1980000">
              <a:off x="1822426" y="4611193"/>
              <a:ext cx="533400" cy="228600"/>
              <a:chOff x="1680" y="1008"/>
              <a:chExt cx="864" cy="336"/>
            </a:xfrm>
          </p:grpSpPr>
          <p:sp>
            <p:nvSpPr>
              <p:cNvPr id="6178" name="Rectangle 82">
                <a:extLst>
                  <a:ext uri="{FF2B5EF4-FFF2-40B4-BE49-F238E27FC236}">
                    <a16:creationId xmlns:a16="http://schemas.microsoft.com/office/drawing/2014/main" id="{A85C3AD3-AD9F-413E-A27F-3A936C50C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33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179" name="Oval 83">
                <a:extLst>
                  <a:ext uri="{FF2B5EF4-FFF2-40B4-BE49-F238E27FC236}">
                    <a16:creationId xmlns:a16="http://schemas.microsoft.com/office/drawing/2014/main" id="{95C5EE73-3E4D-4D97-B8F0-D39698C31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  <p:sp>
            <p:nvSpPr>
              <p:cNvPr id="6180" name="Oval 84">
                <a:extLst>
                  <a:ext uri="{FF2B5EF4-FFF2-40B4-BE49-F238E27FC236}">
                    <a16:creationId xmlns:a16="http://schemas.microsoft.com/office/drawing/2014/main" id="{72DCCCB8-2D14-4B07-961A-A4A4E7773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2A16255C-D9F1-40AE-AC4B-F9BF56082699}"/>
                </a:ext>
              </a:extLst>
            </p:cNvPr>
            <p:cNvGrpSpPr/>
            <p:nvPr/>
          </p:nvGrpSpPr>
          <p:grpSpPr>
            <a:xfrm>
              <a:off x="3205270" y="2220888"/>
              <a:ext cx="2540885" cy="3048000"/>
              <a:chOff x="4751602" y="3506715"/>
              <a:chExt cx="2540885" cy="3048000"/>
            </a:xfrm>
          </p:grpSpPr>
          <p:sp>
            <p:nvSpPr>
              <p:cNvPr id="79" name="Rectangle 74">
                <a:extLst>
                  <a:ext uri="{FF2B5EF4-FFF2-40B4-BE49-F238E27FC236}">
                    <a16:creationId xmlns:a16="http://schemas.microsoft.com/office/drawing/2014/main" id="{D73B737D-A72D-412B-B6C6-F81A91AFE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1602" y="3506715"/>
                <a:ext cx="2540885" cy="3048000"/>
              </a:xfrm>
              <a:prstGeom prst="rect">
                <a:avLst/>
              </a:prstGeom>
              <a:solidFill>
                <a:srgbClr val="DDDDD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83" name="Text Box 152">
                <a:extLst>
                  <a:ext uri="{FF2B5EF4-FFF2-40B4-BE49-F238E27FC236}">
                    <a16:creationId xmlns:a16="http://schemas.microsoft.com/office/drawing/2014/main" id="{1A936447-7DA1-4F7E-B771-43AEAF1F48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3218" y="3523148"/>
                <a:ext cx="19812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NL" altLang="nl-NL" sz="16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de zuivere stof ammoniak</a:t>
                </a:r>
              </a:p>
            </p:txBody>
          </p:sp>
          <p:grpSp>
            <p:nvGrpSpPr>
              <p:cNvPr id="84" name="Groep 1">
                <a:extLst>
                  <a:ext uri="{FF2B5EF4-FFF2-40B4-BE49-F238E27FC236}">
                    <a16:creationId xmlns:a16="http://schemas.microsoft.com/office/drawing/2014/main" id="{FB22462F-FA52-4B29-A314-F7AA33D9989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990720" y="4369999"/>
                <a:ext cx="669047" cy="630936"/>
                <a:chOff x="5791200" y="1014218"/>
                <a:chExt cx="1886161" cy="1777958"/>
              </a:xfrm>
            </p:grpSpPr>
            <p:sp>
              <p:nvSpPr>
                <p:cNvPr id="101" name="Rectangle 21">
                  <a:extLst>
                    <a:ext uri="{FF2B5EF4-FFF2-40B4-BE49-F238E27FC236}">
                      <a16:creationId xmlns:a16="http://schemas.microsoft.com/office/drawing/2014/main" id="{FF4415DC-24E7-4E6D-A4BF-C0ABBB52AA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701835">
                  <a:off x="6942656" y="2102426"/>
                  <a:ext cx="304800" cy="1524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/>
                </a:p>
              </p:txBody>
            </p:sp>
            <p:sp>
              <p:nvSpPr>
                <p:cNvPr id="102" name="Rectangle 21">
                  <a:extLst>
                    <a:ext uri="{FF2B5EF4-FFF2-40B4-BE49-F238E27FC236}">
                      <a16:creationId xmlns:a16="http://schemas.microsoft.com/office/drawing/2014/main" id="{CA99003A-E615-45B7-A0AB-966723CF79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4600" y="1798638"/>
                  <a:ext cx="304800" cy="1524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/>
                </a:p>
              </p:txBody>
            </p:sp>
            <p:sp>
              <p:nvSpPr>
                <p:cNvPr id="103" name="Oval 22">
                  <a:extLst>
                    <a:ext uri="{FF2B5EF4-FFF2-40B4-BE49-F238E27FC236}">
                      <a16:creationId xmlns:a16="http://schemas.microsoft.com/office/drawing/2014/main" id="{BEF8DA84-4A7D-400F-9577-C0D869C7D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91200" y="1600200"/>
                  <a:ext cx="533400" cy="53340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" name="Oval 23">
                  <a:extLst>
                    <a:ext uri="{FF2B5EF4-FFF2-40B4-BE49-F238E27FC236}">
                      <a16:creationId xmlns:a16="http://schemas.microsoft.com/office/drawing/2014/main" id="{0E41D766-EB59-4F02-92BA-695AE7D66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29400" y="1600200"/>
                  <a:ext cx="533400" cy="53340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" name="Rectangle 21">
                  <a:extLst>
                    <a:ext uri="{FF2B5EF4-FFF2-40B4-BE49-F238E27FC236}">
                      <a16:creationId xmlns:a16="http://schemas.microsoft.com/office/drawing/2014/main" id="{18EABE16-0C3E-4378-9F66-7532947F2B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681890">
                  <a:off x="7007488" y="1489173"/>
                  <a:ext cx="304668" cy="15246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/>
                </a:p>
              </p:txBody>
            </p:sp>
            <p:sp>
              <p:nvSpPr>
                <p:cNvPr id="106" name="Oval 22">
                  <a:extLst>
                    <a:ext uri="{FF2B5EF4-FFF2-40B4-BE49-F238E27FC236}">
                      <a16:creationId xmlns:a16="http://schemas.microsoft.com/office/drawing/2014/main" id="{9BA635F9-4ACF-42D1-B171-EC55B71727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9880" y="2258776"/>
                  <a:ext cx="533400" cy="53340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" name="Oval 22">
                  <a:extLst>
                    <a:ext uri="{FF2B5EF4-FFF2-40B4-BE49-F238E27FC236}">
                      <a16:creationId xmlns:a16="http://schemas.microsoft.com/office/drawing/2014/main" id="{6F66F1E0-D8AB-4E7A-AD55-8A49B4803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43961" y="1014218"/>
                  <a:ext cx="533400" cy="53340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 b="1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5" name="Groep 1">
                <a:extLst>
                  <a:ext uri="{FF2B5EF4-FFF2-40B4-BE49-F238E27FC236}">
                    <a16:creationId xmlns:a16="http://schemas.microsoft.com/office/drawing/2014/main" id="{B72110AF-DF61-4F2A-A47B-E81FA9F75D4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18800981">
                <a:off x="6274284" y="4956129"/>
                <a:ext cx="669047" cy="630936"/>
                <a:chOff x="5791200" y="1014218"/>
                <a:chExt cx="1886161" cy="1777958"/>
              </a:xfrm>
            </p:grpSpPr>
            <p:sp>
              <p:nvSpPr>
                <p:cNvPr id="94" name="Rectangle 21">
                  <a:extLst>
                    <a:ext uri="{FF2B5EF4-FFF2-40B4-BE49-F238E27FC236}">
                      <a16:creationId xmlns:a16="http://schemas.microsoft.com/office/drawing/2014/main" id="{3A4E77D3-0620-4FD0-A4C2-BD377C76D9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701835">
                  <a:off x="6942656" y="2102426"/>
                  <a:ext cx="304800" cy="1524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/>
                </a:p>
              </p:txBody>
            </p:sp>
            <p:sp>
              <p:nvSpPr>
                <p:cNvPr id="95" name="Rectangle 21">
                  <a:extLst>
                    <a:ext uri="{FF2B5EF4-FFF2-40B4-BE49-F238E27FC236}">
                      <a16:creationId xmlns:a16="http://schemas.microsoft.com/office/drawing/2014/main" id="{B6D6B294-2275-4A6A-863A-C1542EB2B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4600" y="1798638"/>
                  <a:ext cx="304800" cy="1524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/>
                </a:p>
              </p:txBody>
            </p:sp>
            <p:sp>
              <p:nvSpPr>
                <p:cNvPr id="96" name="Oval 22">
                  <a:extLst>
                    <a:ext uri="{FF2B5EF4-FFF2-40B4-BE49-F238E27FC236}">
                      <a16:creationId xmlns:a16="http://schemas.microsoft.com/office/drawing/2014/main" id="{CBBCDF1F-DEF7-4925-9DFD-474F4E105B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91200" y="1600200"/>
                  <a:ext cx="533400" cy="53340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" name="Oval 23">
                  <a:extLst>
                    <a:ext uri="{FF2B5EF4-FFF2-40B4-BE49-F238E27FC236}">
                      <a16:creationId xmlns:a16="http://schemas.microsoft.com/office/drawing/2014/main" id="{B5E55AE7-7185-4A07-8702-176D78D14A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29400" y="1600200"/>
                  <a:ext cx="533400" cy="53340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" name="Rectangle 21">
                  <a:extLst>
                    <a:ext uri="{FF2B5EF4-FFF2-40B4-BE49-F238E27FC236}">
                      <a16:creationId xmlns:a16="http://schemas.microsoft.com/office/drawing/2014/main" id="{919CA4FB-FFE1-4409-8305-8BEA616664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681890">
                  <a:off x="7007488" y="1489173"/>
                  <a:ext cx="304668" cy="15246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/>
                </a:p>
              </p:txBody>
            </p:sp>
            <p:sp>
              <p:nvSpPr>
                <p:cNvPr id="99" name="Oval 22">
                  <a:extLst>
                    <a:ext uri="{FF2B5EF4-FFF2-40B4-BE49-F238E27FC236}">
                      <a16:creationId xmlns:a16="http://schemas.microsoft.com/office/drawing/2014/main" id="{DEC6F853-B00A-4FEC-8697-FD5563A151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9880" y="2258776"/>
                  <a:ext cx="533400" cy="53340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" name="Oval 22">
                  <a:extLst>
                    <a:ext uri="{FF2B5EF4-FFF2-40B4-BE49-F238E27FC236}">
                      <a16:creationId xmlns:a16="http://schemas.microsoft.com/office/drawing/2014/main" id="{E0F4B4EE-0CDD-410C-9253-DFD4C34477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43961" y="1014218"/>
                  <a:ext cx="533400" cy="53340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 b="1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6" name="Groep 1">
                <a:extLst>
                  <a:ext uri="{FF2B5EF4-FFF2-40B4-BE49-F238E27FC236}">
                    <a16:creationId xmlns:a16="http://schemas.microsoft.com/office/drawing/2014/main" id="{821986A4-9B4B-4D7A-8380-2C25AB9E637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1813151">
                <a:off x="5399648" y="5658968"/>
                <a:ext cx="669047" cy="630936"/>
                <a:chOff x="5791200" y="1014218"/>
                <a:chExt cx="1886161" cy="1777958"/>
              </a:xfrm>
            </p:grpSpPr>
            <p:sp>
              <p:nvSpPr>
                <p:cNvPr id="87" name="Rectangle 21">
                  <a:extLst>
                    <a:ext uri="{FF2B5EF4-FFF2-40B4-BE49-F238E27FC236}">
                      <a16:creationId xmlns:a16="http://schemas.microsoft.com/office/drawing/2014/main" id="{7249FF18-9D68-4787-853F-FB3DD72958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701835">
                  <a:off x="6942656" y="2102426"/>
                  <a:ext cx="304800" cy="1524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/>
                </a:p>
              </p:txBody>
            </p:sp>
            <p:sp>
              <p:nvSpPr>
                <p:cNvPr id="88" name="Rectangle 21">
                  <a:extLst>
                    <a:ext uri="{FF2B5EF4-FFF2-40B4-BE49-F238E27FC236}">
                      <a16:creationId xmlns:a16="http://schemas.microsoft.com/office/drawing/2014/main" id="{397F124C-0BE8-4CE7-93A9-E768A36AAF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4600" y="1798638"/>
                  <a:ext cx="304800" cy="15240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/>
                </a:p>
              </p:txBody>
            </p:sp>
            <p:sp>
              <p:nvSpPr>
                <p:cNvPr id="89" name="Oval 22">
                  <a:extLst>
                    <a:ext uri="{FF2B5EF4-FFF2-40B4-BE49-F238E27FC236}">
                      <a16:creationId xmlns:a16="http://schemas.microsoft.com/office/drawing/2014/main" id="{F0BAC961-DF42-43F5-B831-310C5E1B6B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91200" y="1600200"/>
                  <a:ext cx="533400" cy="53340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" name="Oval 23">
                  <a:extLst>
                    <a:ext uri="{FF2B5EF4-FFF2-40B4-BE49-F238E27FC236}">
                      <a16:creationId xmlns:a16="http://schemas.microsoft.com/office/drawing/2014/main" id="{A548ADF2-941F-4BE6-9C9F-81ACE2EF6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29400" y="1600200"/>
                  <a:ext cx="533400" cy="53340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" name="Rectangle 21">
                  <a:extLst>
                    <a:ext uri="{FF2B5EF4-FFF2-40B4-BE49-F238E27FC236}">
                      <a16:creationId xmlns:a16="http://schemas.microsoft.com/office/drawing/2014/main" id="{F16A9FCF-0D7D-466B-9652-B5DB315331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681890">
                  <a:off x="7007488" y="1489173"/>
                  <a:ext cx="304668" cy="15246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/>
                </a:p>
              </p:txBody>
            </p:sp>
            <p:sp>
              <p:nvSpPr>
                <p:cNvPr id="92" name="Oval 22">
                  <a:extLst>
                    <a:ext uri="{FF2B5EF4-FFF2-40B4-BE49-F238E27FC236}">
                      <a16:creationId xmlns:a16="http://schemas.microsoft.com/office/drawing/2014/main" id="{BA3B69AB-267E-455A-A346-38C2ED18B1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9880" y="2258776"/>
                  <a:ext cx="533400" cy="53340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" name="Oval 22">
                  <a:extLst>
                    <a:ext uri="{FF2B5EF4-FFF2-40B4-BE49-F238E27FC236}">
                      <a16:creationId xmlns:a16="http://schemas.microsoft.com/office/drawing/2014/main" id="{0BDC772B-EA6D-40C8-B697-CFD4E4AFC9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43961" y="1014218"/>
                  <a:ext cx="533400" cy="53340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nl-NL" altLang="nl-NL" sz="1800" b="1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17" name="Text Box 152">
              <a:extLst>
                <a:ext uri="{FF2B5EF4-FFF2-40B4-BE49-F238E27FC236}">
                  <a16:creationId xmlns:a16="http://schemas.microsoft.com/office/drawing/2014/main" id="{1844C5B7-CF6A-4F0A-9E89-DEC17712E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6673" y="2239256"/>
              <a:ext cx="1981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NL" altLang="nl-NL" sz="1600" dirty="0">
                  <a:solidFill>
                    <a:srgbClr val="FF0000"/>
                  </a:solidFill>
                  <a:latin typeface="Arial" panose="020B0604020202020204" pitchFamily="34" charset="0"/>
                </a:rPr>
                <a:t>de zuivere stof chloor</a:t>
              </a:r>
            </a:p>
          </p:txBody>
        </p: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0E5298FA-36B8-037A-5BA8-65D5CCE1DB7E}"/>
              </a:ext>
            </a:extLst>
          </p:cNvPr>
          <p:cNvSpPr txBox="1"/>
          <p:nvPr/>
        </p:nvSpPr>
        <p:spPr>
          <a:xfrm>
            <a:off x="464393" y="2458886"/>
            <a:ext cx="6983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228600" algn="l"/>
              </a:tabLst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Het gasmengsel uit opgave 5 wordt gescheiden in zuiver chloorgas en zuiver ammoniakgas. Teken het resultaat van de scheiding.</a:t>
            </a:r>
            <a:endParaRPr lang="nl-N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128C1AD4-604A-1E34-1DD0-F20ABD7AD64D}"/>
              </a:ext>
            </a:extLst>
          </p:cNvPr>
          <p:cNvGrpSpPr/>
          <p:nvPr/>
        </p:nvGrpSpPr>
        <p:grpSpPr>
          <a:xfrm>
            <a:off x="2841180" y="471658"/>
            <a:ext cx="1946770" cy="1623989"/>
            <a:chOff x="413540" y="3397376"/>
            <a:chExt cx="3810000" cy="3048000"/>
          </a:xfrm>
        </p:grpSpPr>
        <p:sp>
          <p:nvSpPr>
            <p:cNvPr id="8" name="Rectangle 74">
              <a:extLst>
                <a:ext uri="{FF2B5EF4-FFF2-40B4-BE49-F238E27FC236}">
                  <a16:creationId xmlns:a16="http://schemas.microsoft.com/office/drawing/2014/main" id="{2EFEA05C-474D-4ABA-088C-03731B4BB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0" y="3397376"/>
              <a:ext cx="3810000" cy="3048000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grpSp>
          <p:nvGrpSpPr>
            <p:cNvPr id="9" name="Group 50">
              <a:extLst>
                <a:ext uri="{FF2B5EF4-FFF2-40B4-BE49-F238E27FC236}">
                  <a16:creationId xmlns:a16="http://schemas.microsoft.com/office/drawing/2014/main" id="{DA90EE83-F038-1591-BE89-5DA4C00F38B2}"/>
                </a:ext>
              </a:extLst>
            </p:cNvPr>
            <p:cNvGrpSpPr>
              <a:grpSpLocks/>
            </p:cNvGrpSpPr>
            <p:nvPr/>
          </p:nvGrpSpPr>
          <p:grpSpPr bwMode="auto">
            <a:xfrm rot="-600000">
              <a:off x="1600200" y="4648200"/>
              <a:ext cx="533400" cy="228600"/>
              <a:chOff x="1680" y="1008"/>
              <a:chExt cx="864" cy="336"/>
            </a:xfrm>
          </p:grpSpPr>
          <p:sp>
            <p:nvSpPr>
              <p:cNvPr id="74" name="Rectangle 51">
                <a:extLst>
                  <a:ext uri="{FF2B5EF4-FFF2-40B4-BE49-F238E27FC236}">
                    <a16:creationId xmlns:a16="http://schemas.microsoft.com/office/drawing/2014/main" id="{9EB88889-3EB7-4E52-2EB6-BBE2200D2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33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5" name="Oval 52">
                <a:extLst>
                  <a:ext uri="{FF2B5EF4-FFF2-40B4-BE49-F238E27FC236}">
                    <a16:creationId xmlns:a16="http://schemas.microsoft.com/office/drawing/2014/main" id="{9E02E3C5-9915-F28F-44E2-C2607F752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  <p:sp>
            <p:nvSpPr>
              <p:cNvPr id="76" name="Oval 53">
                <a:extLst>
                  <a:ext uri="{FF2B5EF4-FFF2-40B4-BE49-F238E27FC236}">
                    <a16:creationId xmlns:a16="http://schemas.microsoft.com/office/drawing/2014/main" id="{31FB00DB-42F5-BCBA-7D84-8CB53098F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oup 77">
              <a:extLst>
                <a:ext uri="{FF2B5EF4-FFF2-40B4-BE49-F238E27FC236}">
                  <a16:creationId xmlns:a16="http://schemas.microsoft.com/office/drawing/2014/main" id="{946E77BC-0ECD-7D95-7FE9-94EC116049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3886200"/>
              <a:ext cx="533400" cy="228600"/>
              <a:chOff x="1680" y="1008"/>
              <a:chExt cx="864" cy="336"/>
            </a:xfrm>
          </p:grpSpPr>
          <p:sp>
            <p:nvSpPr>
              <p:cNvPr id="71" name="Rectangle 78">
                <a:extLst>
                  <a:ext uri="{FF2B5EF4-FFF2-40B4-BE49-F238E27FC236}">
                    <a16:creationId xmlns:a16="http://schemas.microsoft.com/office/drawing/2014/main" id="{5F5A627D-7EAF-F11C-FCEF-3018EF857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33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72" name="Oval 79">
                <a:extLst>
                  <a:ext uri="{FF2B5EF4-FFF2-40B4-BE49-F238E27FC236}">
                    <a16:creationId xmlns:a16="http://schemas.microsoft.com/office/drawing/2014/main" id="{6C0BBBC0-677E-43EE-837F-829E7CD72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  <p:sp>
            <p:nvSpPr>
              <p:cNvPr id="73" name="Oval 80">
                <a:extLst>
                  <a:ext uri="{FF2B5EF4-FFF2-40B4-BE49-F238E27FC236}">
                    <a16:creationId xmlns:a16="http://schemas.microsoft.com/office/drawing/2014/main" id="{3EF3438B-0A9C-9B9F-7410-BB28B75DD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roup 81">
              <a:extLst>
                <a:ext uri="{FF2B5EF4-FFF2-40B4-BE49-F238E27FC236}">
                  <a16:creationId xmlns:a16="http://schemas.microsoft.com/office/drawing/2014/main" id="{95297667-1FE6-5150-9864-369DD54CD359}"/>
                </a:ext>
              </a:extLst>
            </p:cNvPr>
            <p:cNvGrpSpPr>
              <a:grpSpLocks/>
            </p:cNvGrpSpPr>
            <p:nvPr/>
          </p:nvGrpSpPr>
          <p:grpSpPr bwMode="auto">
            <a:xfrm rot="1980000">
              <a:off x="2438400" y="5791200"/>
              <a:ext cx="533400" cy="228600"/>
              <a:chOff x="1680" y="1008"/>
              <a:chExt cx="864" cy="336"/>
            </a:xfrm>
          </p:grpSpPr>
          <p:sp>
            <p:nvSpPr>
              <p:cNvPr id="68" name="Rectangle 82">
                <a:extLst>
                  <a:ext uri="{FF2B5EF4-FFF2-40B4-BE49-F238E27FC236}">
                    <a16:creationId xmlns:a16="http://schemas.microsoft.com/office/drawing/2014/main" id="{395F8BCB-A6FC-D432-191E-B5F49FFC8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133"/>
                <a:ext cx="192" cy="9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9" name="Oval 83">
                <a:extLst>
                  <a:ext uri="{FF2B5EF4-FFF2-40B4-BE49-F238E27FC236}">
                    <a16:creationId xmlns:a16="http://schemas.microsoft.com/office/drawing/2014/main" id="{27ADEFA6-C3C9-7ED7-D0CC-EAD92BCA1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Oval 84">
                <a:extLst>
                  <a:ext uri="{FF2B5EF4-FFF2-40B4-BE49-F238E27FC236}">
                    <a16:creationId xmlns:a16="http://schemas.microsoft.com/office/drawing/2014/main" id="{B3D4415D-EA49-610F-8F77-D5AD03E15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08"/>
                <a:ext cx="336" cy="336"/>
              </a:xfrm>
              <a:prstGeom prst="ellipse">
                <a:avLst/>
              </a:prstGeom>
              <a:solidFill>
                <a:srgbClr val="33CC33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600" b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" name="Groep 1">
              <a:extLst>
                <a:ext uri="{FF2B5EF4-FFF2-40B4-BE49-F238E27FC236}">
                  <a16:creationId xmlns:a16="http://schemas.microsoft.com/office/drawing/2014/main" id="{DF5A5DBD-D57F-B0B5-4ACA-C3994EA0812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37703" y="3620436"/>
              <a:ext cx="669047" cy="630936"/>
              <a:chOff x="5791200" y="1014218"/>
              <a:chExt cx="1886161" cy="1777958"/>
            </a:xfrm>
          </p:grpSpPr>
          <p:sp>
            <p:nvSpPr>
              <p:cNvPr id="29" name="Rectangle 21">
                <a:extLst>
                  <a:ext uri="{FF2B5EF4-FFF2-40B4-BE49-F238E27FC236}">
                    <a16:creationId xmlns:a16="http://schemas.microsoft.com/office/drawing/2014/main" id="{51C24279-35FF-02D4-3F7C-D85B71047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01835">
                <a:off x="6942656" y="2102426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0" name="Rectangle 21">
                <a:extLst>
                  <a:ext uri="{FF2B5EF4-FFF2-40B4-BE49-F238E27FC236}">
                    <a16:creationId xmlns:a16="http://schemas.microsoft.com/office/drawing/2014/main" id="{06BED576-7D3A-1BC4-344C-8DC4D3EA0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4600" y="1798638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31" name="Oval 22">
                <a:extLst>
                  <a:ext uri="{FF2B5EF4-FFF2-40B4-BE49-F238E27FC236}">
                    <a16:creationId xmlns:a16="http://schemas.microsoft.com/office/drawing/2014/main" id="{35859FF6-CD6F-A81B-16BB-34A726388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16002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Oval 23">
                <a:extLst>
                  <a:ext uri="{FF2B5EF4-FFF2-40B4-BE49-F238E27FC236}">
                    <a16:creationId xmlns:a16="http://schemas.microsoft.com/office/drawing/2014/main" id="{A734223D-CF9E-E555-4DCE-61BF08E2E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1600200"/>
                <a:ext cx="533400" cy="53340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21">
                <a:extLst>
                  <a:ext uri="{FF2B5EF4-FFF2-40B4-BE49-F238E27FC236}">
                    <a16:creationId xmlns:a16="http://schemas.microsoft.com/office/drawing/2014/main" id="{E5C52A68-E9CF-8024-755B-46EB8FE60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81890">
                <a:off x="7007488" y="1489173"/>
                <a:ext cx="304668" cy="15246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66" name="Oval 22">
                <a:extLst>
                  <a:ext uri="{FF2B5EF4-FFF2-40B4-BE49-F238E27FC236}">
                    <a16:creationId xmlns:a16="http://schemas.microsoft.com/office/drawing/2014/main" id="{4DB6EB63-78AD-12F2-0522-5E88E22DF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9880" y="2258776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Oval 22">
                <a:extLst>
                  <a:ext uri="{FF2B5EF4-FFF2-40B4-BE49-F238E27FC236}">
                    <a16:creationId xmlns:a16="http://schemas.microsoft.com/office/drawing/2014/main" id="{801D4378-4A09-2F0F-DFD1-275772BDE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961" y="1014218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ep 1">
              <a:extLst>
                <a:ext uri="{FF2B5EF4-FFF2-40B4-BE49-F238E27FC236}">
                  <a16:creationId xmlns:a16="http://schemas.microsoft.com/office/drawing/2014/main" id="{34F046BA-7067-60E0-DDDE-C8E42405FDB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8800981">
              <a:off x="2772107" y="4765850"/>
              <a:ext cx="669047" cy="630936"/>
              <a:chOff x="5791200" y="1014218"/>
              <a:chExt cx="1886161" cy="177795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55C9F2B-A438-FDE5-4D2C-D50C23817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01835">
                <a:off x="6942656" y="2102426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4BB6A44F-DD41-748D-F935-1A500A1E1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4600" y="1798638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24" name="Oval 22">
                <a:extLst>
                  <a:ext uri="{FF2B5EF4-FFF2-40B4-BE49-F238E27FC236}">
                    <a16:creationId xmlns:a16="http://schemas.microsoft.com/office/drawing/2014/main" id="{1D233845-E2E2-00C5-C5EC-7014474CC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16002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Oval 23">
                <a:extLst>
                  <a:ext uri="{FF2B5EF4-FFF2-40B4-BE49-F238E27FC236}">
                    <a16:creationId xmlns:a16="http://schemas.microsoft.com/office/drawing/2014/main" id="{995D4C79-A442-C7FC-3F26-1DFED51F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1600200"/>
                <a:ext cx="533400" cy="53340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A4A550C0-F888-C89C-A07A-356C553C6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81890">
                <a:off x="7007488" y="1489173"/>
                <a:ext cx="304668" cy="15246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27" name="Oval 22">
                <a:extLst>
                  <a:ext uri="{FF2B5EF4-FFF2-40B4-BE49-F238E27FC236}">
                    <a16:creationId xmlns:a16="http://schemas.microsoft.com/office/drawing/2014/main" id="{CED9E827-ED59-BF02-36C1-716D059FC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9880" y="2258776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id="{1ACE5427-28C6-71F1-B732-83BC6ACF5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961" y="1014218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ep 1">
              <a:extLst>
                <a:ext uri="{FF2B5EF4-FFF2-40B4-BE49-F238E27FC236}">
                  <a16:creationId xmlns:a16="http://schemas.microsoft.com/office/drawing/2014/main" id="{C4BB404B-15DD-5683-6493-F20550C551A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813151">
              <a:off x="1161747" y="5279728"/>
              <a:ext cx="669047" cy="630936"/>
              <a:chOff x="5791200" y="1014218"/>
              <a:chExt cx="1886161" cy="1777958"/>
            </a:xfrm>
          </p:grpSpPr>
          <p:sp>
            <p:nvSpPr>
              <p:cNvPr id="15" name="Rectangle 21">
                <a:extLst>
                  <a:ext uri="{FF2B5EF4-FFF2-40B4-BE49-F238E27FC236}">
                    <a16:creationId xmlns:a16="http://schemas.microsoft.com/office/drawing/2014/main" id="{F07E829C-2A5F-3B61-ECE2-255BD2C8E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01835">
                <a:off x="6942656" y="2102426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6" name="Rectangle 21">
                <a:extLst>
                  <a:ext uri="{FF2B5EF4-FFF2-40B4-BE49-F238E27FC236}">
                    <a16:creationId xmlns:a16="http://schemas.microsoft.com/office/drawing/2014/main" id="{6A24438B-7621-313F-52AC-839E0845A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4600" y="1798638"/>
                <a:ext cx="304800" cy="152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17" name="Oval 22">
                <a:extLst>
                  <a:ext uri="{FF2B5EF4-FFF2-40B4-BE49-F238E27FC236}">
                    <a16:creationId xmlns:a16="http://schemas.microsoft.com/office/drawing/2014/main" id="{45481624-82F9-D2DE-BC5F-74F61BC24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16002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Oval 23">
                <a:extLst>
                  <a:ext uri="{FF2B5EF4-FFF2-40B4-BE49-F238E27FC236}">
                    <a16:creationId xmlns:a16="http://schemas.microsoft.com/office/drawing/2014/main" id="{801F068C-5EA5-D413-9DBD-A9F12107D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1600200"/>
                <a:ext cx="533400" cy="53340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Rectangle 21">
                <a:extLst>
                  <a:ext uri="{FF2B5EF4-FFF2-40B4-BE49-F238E27FC236}">
                    <a16:creationId xmlns:a16="http://schemas.microsoft.com/office/drawing/2014/main" id="{F9F9444A-B3CC-8D3F-D8E7-3415615B2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81890">
                <a:off x="7007488" y="1489173"/>
                <a:ext cx="304668" cy="15246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/>
              </a:p>
            </p:txBody>
          </p:sp>
          <p:sp>
            <p:nvSpPr>
              <p:cNvPr id="20" name="Oval 22">
                <a:extLst>
                  <a:ext uri="{FF2B5EF4-FFF2-40B4-BE49-F238E27FC236}">
                    <a16:creationId xmlns:a16="http://schemas.microsoft.com/office/drawing/2014/main" id="{B6CC0A05-E4C8-E1DB-0FAC-B1A57F743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9880" y="2258776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Oval 22">
                <a:extLst>
                  <a:ext uri="{FF2B5EF4-FFF2-40B4-BE49-F238E27FC236}">
                    <a16:creationId xmlns:a16="http://schemas.microsoft.com/office/drawing/2014/main" id="{A2973EBC-D5AE-31B0-2CD2-C084B808D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3961" y="1014218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nl-NL" altLang="nl-NL" sz="1800" b="1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77" name="Text Box 24">
            <a:extLst>
              <a:ext uri="{FF2B5EF4-FFF2-40B4-BE49-F238E27FC236}">
                <a16:creationId xmlns:a16="http://schemas.microsoft.com/office/drawing/2014/main" id="{78E1B7E0-9BD8-CA5B-575C-D4A521B64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830" y="866048"/>
            <a:ext cx="39256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dirty="0" err="1">
                <a:latin typeface="Arial" panose="020B0604020202020204" pitchFamily="34" charset="0"/>
              </a:rPr>
              <a:t>Gasmengsel</a:t>
            </a:r>
            <a:r>
              <a:rPr lang="en-US" altLang="nl-NL" sz="1600" dirty="0">
                <a:latin typeface="Arial" panose="020B0604020202020204" pitchFamily="34" charset="0"/>
              </a:rPr>
              <a:t> van </a:t>
            </a:r>
            <a:r>
              <a:rPr lang="en-US" altLang="nl-NL" sz="1600" dirty="0" err="1">
                <a:latin typeface="Arial" panose="020B0604020202020204" pitchFamily="34" charset="0"/>
              </a:rPr>
              <a:t>ammoniak</a:t>
            </a:r>
            <a:r>
              <a:rPr lang="en-US" altLang="nl-NL" sz="1600" dirty="0">
                <a:latin typeface="Arial" panose="020B0604020202020204" pitchFamily="34" charset="0"/>
              </a:rPr>
              <a:t> en chloor</a:t>
            </a:r>
            <a:endParaRPr lang="nl-NL" altLang="nl-NL" sz="1600" dirty="0">
              <a:latin typeface="Arial" panose="020B060402020202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C1525E66-33B4-2563-293A-334F12EAF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 dirty="0">
                <a:latin typeface="Arial" panose="020B0604020202020204" pitchFamily="34" charset="0"/>
              </a:rPr>
              <a:t>Opgave 6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12">
            <a:extLst>
              <a:ext uri="{FF2B5EF4-FFF2-40B4-BE49-F238E27FC236}">
                <a16:creationId xmlns:a16="http://schemas.microsoft.com/office/drawing/2014/main" id="{9481C8F2-F289-4C98-8DA3-F046EB07E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725613"/>
            <a:ext cx="1785938" cy="0"/>
          </a:xfrm>
          <a:prstGeom prst="rect">
            <a:avLst/>
          </a:prstGeom>
          <a:solidFill>
            <a:srgbClr val="E2EB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704F0CA-C14D-4584-04CB-475F3F5705D0}"/>
              </a:ext>
            </a:extLst>
          </p:cNvPr>
          <p:cNvSpPr txBox="1"/>
          <p:nvPr/>
        </p:nvSpPr>
        <p:spPr>
          <a:xfrm>
            <a:off x="2051720" y="839865"/>
            <a:ext cx="5544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228600" algn="l"/>
              </a:tabLst>
            </a:pPr>
            <a:r>
              <a:rPr lang="nl-NL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Teken zoveel mogelijk </a:t>
            </a:r>
            <a:r>
              <a:rPr lang="nl-NL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verschillende</a:t>
            </a:r>
            <a:r>
              <a:rPr lang="nl-NL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moleculen met de formule C</a:t>
            </a:r>
            <a:r>
              <a:rPr lang="nl-NL" sz="180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nl-NL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nl-NL" sz="180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</a:t>
            </a:r>
            <a:r>
              <a:rPr lang="nl-NL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Laat de waterstofatomen weg.</a:t>
            </a:r>
            <a:endParaRPr lang="nl-NL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EE1CFEF-C749-464C-2CCB-BAE678545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 dirty="0">
                <a:latin typeface="Arial" panose="020B0604020202020204" pitchFamily="34" charset="0"/>
              </a:rPr>
              <a:t>Opgave 7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9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12">
            <a:extLst>
              <a:ext uri="{FF2B5EF4-FFF2-40B4-BE49-F238E27FC236}">
                <a16:creationId xmlns:a16="http://schemas.microsoft.com/office/drawing/2014/main" id="{9481C8F2-F289-4C98-8DA3-F046EB07E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725613"/>
            <a:ext cx="1785938" cy="0"/>
          </a:xfrm>
          <a:prstGeom prst="rect">
            <a:avLst/>
          </a:prstGeom>
          <a:solidFill>
            <a:srgbClr val="E2EB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42FFB06-4A09-4696-984F-82D166A0E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59491"/>
            <a:ext cx="4775597" cy="227492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4AD9EF0-3CE4-4851-9B11-6B8F730D4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18170"/>
            <a:ext cx="2880320" cy="286460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DD6F5C-2BD2-41A0-8FD5-21794BA2A7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52" y="3861048"/>
            <a:ext cx="3600400" cy="277885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704F0CA-C14D-4584-04CB-475F3F5705D0}"/>
              </a:ext>
            </a:extLst>
          </p:cNvPr>
          <p:cNvSpPr txBox="1"/>
          <p:nvPr/>
        </p:nvSpPr>
        <p:spPr>
          <a:xfrm>
            <a:off x="2051720" y="839865"/>
            <a:ext cx="5472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228600" algn="l"/>
              </a:tabLst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Teken zoveel mogelijk </a:t>
            </a:r>
            <a:r>
              <a:rPr lang="nl-NL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verschillende</a:t>
            </a: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moleculen met de formule C</a:t>
            </a:r>
            <a:r>
              <a:rPr lang="nl-NL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nl-NL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</a:t>
            </a: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Laat de waterstofatomen weg.</a:t>
            </a:r>
            <a:endParaRPr lang="nl-N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7728EAC-756D-E5E5-055F-DD9A29BA7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1600" b="1" dirty="0">
                <a:latin typeface="Arial" panose="020B0604020202020204" pitchFamily="34" charset="0"/>
              </a:rPr>
              <a:t>Opgave 7</a:t>
            </a:r>
            <a:endParaRPr lang="nl-NL" altLang="nl-NL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1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392A1AF-CD86-8EB0-5F3D-3208603EF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473" y="188640"/>
            <a:ext cx="4351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3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t="8312" r="11468" b="28626"/>
          <a:stretch/>
        </p:blipFill>
        <p:spPr>
          <a:xfrm>
            <a:off x="414521" y="872454"/>
            <a:ext cx="8387314" cy="468105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090FB46-93EA-402D-816B-2C80E820BD85}"/>
              </a:ext>
            </a:extLst>
          </p:cNvPr>
          <p:cNvSpPr txBox="1"/>
          <p:nvPr/>
        </p:nvSpPr>
        <p:spPr>
          <a:xfrm>
            <a:off x="1931350" y="376015"/>
            <a:ext cx="2619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Atoommassa</a:t>
            </a:r>
          </a:p>
        </p:txBody>
      </p:sp>
    </p:spTree>
    <p:extLst>
      <p:ext uri="{BB962C8B-B14F-4D97-AF65-F5344CB8AC3E}">
        <p14:creationId xmlns:p14="http://schemas.microsoft.com/office/powerpoint/2010/main" val="3720615646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0" t="23218" r="18155" b="27029"/>
          <a:stretch/>
        </p:blipFill>
        <p:spPr>
          <a:xfrm rot="1695346">
            <a:off x="1119127" y="-268584"/>
            <a:ext cx="7367781" cy="552583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981350" y="1852588"/>
            <a:ext cx="1543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/>
              <a:t>H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606763" y="1852588"/>
            <a:ext cx="1543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/>
              <a:t>H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399251" y="4798503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waterstofmolecuul</a:t>
            </a:r>
          </a:p>
          <a:p>
            <a:endParaRPr lang="nl-NL" sz="3600" dirty="0"/>
          </a:p>
          <a:p>
            <a:r>
              <a:rPr lang="nl-NL" sz="3600" dirty="0"/>
              <a:t>    </a:t>
            </a:r>
            <a:r>
              <a:rPr lang="nl-NL" sz="3600" dirty="0">
                <a:solidFill>
                  <a:srgbClr val="FF0000"/>
                </a:solidFill>
              </a:rPr>
              <a:t>molecuulformule    H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5198B3-44A4-4823-8ADD-724B9E313953}"/>
              </a:ext>
            </a:extLst>
          </p:cNvPr>
          <p:cNvSpPr txBox="1"/>
          <p:nvPr/>
        </p:nvSpPr>
        <p:spPr>
          <a:xfrm>
            <a:off x="351742" y="226478"/>
            <a:ext cx="7287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De stof waterstof komt als moleculen voor.</a:t>
            </a:r>
          </a:p>
        </p:txBody>
      </p:sp>
    </p:spTree>
    <p:extLst>
      <p:ext uri="{BB962C8B-B14F-4D97-AF65-F5344CB8AC3E}">
        <p14:creationId xmlns:p14="http://schemas.microsoft.com/office/powerpoint/2010/main" val="126911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t="8312" r="11468" b="28626"/>
          <a:stretch/>
        </p:blipFill>
        <p:spPr>
          <a:xfrm>
            <a:off x="414521" y="872454"/>
            <a:ext cx="8387314" cy="4681057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6353260" y="1612800"/>
            <a:ext cx="604006" cy="604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7233600" y="1612800"/>
            <a:ext cx="577441" cy="604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439200" y="946800"/>
            <a:ext cx="604006" cy="604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   </a:t>
            </a:r>
            <a:endParaRPr lang="nl-NL" sz="1300" b="1" dirty="0">
              <a:solidFill>
                <a:schemeClr val="tx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C1C3FAA-299A-42A8-91CE-0BF628CB76A9}"/>
              </a:ext>
            </a:extLst>
          </p:cNvPr>
          <p:cNvSpPr txBox="1"/>
          <p:nvPr/>
        </p:nvSpPr>
        <p:spPr>
          <a:xfrm>
            <a:off x="1931350" y="376015"/>
            <a:ext cx="2619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Atoommassa</a:t>
            </a:r>
          </a:p>
        </p:txBody>
      </p:sp>
    </p:spTree>
    <p:extLst>
      <p:ext uri="{BB962C8B-B14F-4D97-AF65-F5344CB8AC3E}">
        <p14:creationId xmlns:p14="http://schemas.microsoft.com/office/powerpoint/2010/main" val="95820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4">
            <a:extLst>
              <a:ext uri="{FF2B5EF4-FFF2-40B4-BE49-F238E27FC236}">
                <a16:creationId xmlns:a16="http://schemas.microsoft.com/office/drawing/2014/main" id="{A19DDEC7-1C79-459E-A5A7-32FA17E47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60" y="429907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Arial" panose="020B0604020202020204" pitchFamily="34" charset="0"/>
              </a:rPr>
              <a:t>H</a:t>
            </a:r>
            <a:endParaRPr lang="nl-NL" altLang="nl-NL" sz="1800" b="1" dirty="0">
              <a:latin typeface="Arial" panose="020B0604020202020204" pitchFamily="34" charset="0"/>
            </a:endParaRPr>
          </a:p>
        </p:txBody>
      </p:sp>
      <p:sp>
        <p:nvSpPr>
          <p:cNvPr id="3" name="Oval 52">
            <a:extLst>
              <a:ext uri="{FF2B5EF4-FFF2-40B4-BE49-F238E27FC236}">
                <a16:creationId xmlns:a16="http://schemas.microsoft.com/office/drawing/2014/main" id="{746736D8-FCE0-4E55-8DAF-477C8187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70" y="1038938"/>
            <a:ext cx="396240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Arial" panose="020B0604020202020204" pitchFamily="34" charset="0"/>
              </a:rPr>
              <a:t>O</a:t>
            </a:r>
            <a:endParaRPr lang="nl-NL" altLang="nl-NL" sz="1800" b="1" dirty="0">
              <a:latin typeface="Arial" panose="020B0604020202020204" pitchFamily="34" charset="0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6C4FD9FC-2A2E-4DFB-AAC8-364266949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70" y="1686069"/>
            <a:ext cx="427038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591B9C6-D841-4A60-A2FD-822471556C62}"/>
              </a:ext>
            </a:extLst>
          </p:cNvPr>
          <p:cNvSpPr txBox="1"/>
          <p:nvPr/>
        </p:nvSpPr>
        <p:spPr>
          <a:xfrm>
            <a:off x="1126725" y="429907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waterstof = 1,0 u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F33E69A-3DAC-410C-B0A6-5EE55F515222}"/>
              </a:ext>
            </a:extLst>
          </p:cNvPr>
          <p:cNvSpPr txBox="1"/>
          <p:nvPr/>
        </p:nvSpPr>
        <p:spPr>
          <a:xfrm>
            <a:off x="1126725" y="1044772"/>
            <a:ext cx="305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zuurstof  = 16,0 u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435F032-9894-4C07-B129-5325862BB1D0}"/>
              </a:ext>
            </a:extLst>
          </p:cNvPr>
          <p:cNvSpPr txBox="1"/>
          <p:nvPr/>
        </p:nvSpPr>
        <p:spPr>
          <a:xfrm>
            <a:off x="1126725" y="1659637"/>
            <a:ext cx="303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koolstof  = 12,0 u</a:t>
            </a:r>
          </a:p>
        </p:txBody>
      </p:sp>
    </p:spTree>
    <p:extLst>
      <p:ext uri="{BB962C8B-B14F-4D97-AF65-F5344CB8AC3E}">
        <p14:creationId xmlns:p14="http://schemas.microsoft.com/office/powerpoint/2010/main" val="325548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4">
            <a:extLst>
              <a:ext uri="{FF2B5EF4-FFF2-40B4-BE49-F238E27FC236}">
                <a16:creationId xmlns:a16="http://schemas.microsoft.com/office/drawing/2014/main" id="{A19DDEC7-1C79-459E-A5A7-32FA17E47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60" y="429907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Arial" panose="020B0604020202020204" pitchFamily="34" charset="0"/>
              </a:rPr>
              <a:t>H</a:t>
            </a:r>
            <a:endParaRPr lang="nl-NL" altLang="nl-NL" sz="1800" b="1" dirty="0">
              <a:latin typeface="Arial" panose="020B0604020202020204" pitchFamily="34" charset="0"/>
            </a:endParaRPr>
          </a:p>
        </p:txBody>
      </p:sp>
      <p:sp>
        <p:nvSpPr>
          <p:cNvPr id="3" name="Oval 52">
            <a:extLst>
              <a:ext uri="{FF2B5EF4-FFF2-40B4-BE49-F238E27FC236}">
                <a16:creationId xmlns:a16="http://schemas.microsoft.com/office/drawing/2014/main" id="{746736D8-FCE0-4E55-8DAF-477C8187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70" y="1038938"/>
            <a:ext cx="396240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Arial" panose="020B0604020202020204" pitchFamily="34" charset="0"/>
              </a:rPr>
              <a:t>O</a:t>
            </a:r>
            <a:endParaRPr lang="nl-NL" altLang="nl-NL" sz="1800" b="1" dirty="0">
              <a:latin typeface="Arial" panose="020B0604020202020204" pitchFamily="34" charset="0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6C4FD9FC-2A2E-4DFB-AAC8-364266949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70" y="1686069"/>
            <a:ext cx="427038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591B9C6-D841-4A60-A2FD-822471556C62}"/>
              </a:ext>
            </a:extLst>
          </p:cNvPr>
          <p:cNvSpPr txBox="1"/>
          <p:nvPr/>
        </p:nvSpPr>
        <p:spPr>
          <a:xfrm>
            <a:off x="1126725" y="429907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waterstof = 1,0 u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F33E69A-3DAC-410C-B0A6-5EE55F515222}"/>
              </a:ext>
            </a:extLst>
          </p:cNvPr>
          <p:cNvSpPr txBox="1"/>
          <p:nvPr/>
        </p:nvSpPr>
        <p:spPr>
          <a:xfrm>
            <a:off x="1126725" y="1044772"/>
            <a:ext cx="305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zuurstof  = 16,0 u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435F032-9894-4C07-B129-5325862BB1D0}"/>
              </a:ext>
            </a:extLst>
          </p:cNvPr>
          <p:cNvSpPr txBox="1"/>
          <p:nvPr/>
        </p:nvSpPr>
        <p:spPr>
          <a:xfrm>
            <a:off x="1126725" y="1659637"/>
            <a:ext cx="303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koolstof  = 12,0 u</a:t>
            </a:r>
          </a:p>
        </p:txBody>
      </p:sp>
      <p:sp>
        <p:nvSpPr>
          <p:cNvPr id="24" name="Text Box 55">
            <a:extLst>
              <a:ext uri="{FF2B5EF4-FFF2-40B4-BE49-F238E27FC236}">
                <a16:creationId xmlns:a16="http://schemas.microsoft.com/office/drawing/2014/main" id="{5EECA450-6B3A-40F3-8563-99E6EBD8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763" y="2933533"/>
            <a:ext cx="692022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+mn-lt"/>
              </a:rPr>
              <a:t>   </a:t>
            </a:r>
            <a:r>
              <a:rPr lang="en-US" altLang="nl-NL" sz="2000" dirty="0">
                <a:solidFill>
                  <a:srgbClr val="FF0000"/>
                </a:solidFill>
                <a:latin typeface="+mn-lt"/>
              </a:rPr>
              <a:t>water</a:t>
            </a:r>
          </a:p>
          <a:p>
            <a:pPr>
              <a:spcBef>
                <a:spcPts val="600"/>
              </a:spcBef>
              <a:buNone/>
            </a:pPr>
            <a:r>
              <a:rPr lang="en-US" altLang="nl-NL" sz="2000" dirty="0">
                <a:solidFill>
                  <a:srgbClr val="FF0000"/>
                </a:solidFill>
                <a:latin typeface="+mn-lt"/>
              </a:rPr>
              <a:t>    H</a:t>
            </a:r>
            <a:r>
              <a:rPr lang="en-US" altLang="nl-NL" sz="2000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nl-NL" sz="2000" dirty="0">
                <a:solidFill>
                  <a:srgbClr val="FF0000"/>
                </a:solidFill>
                <a:latin typeface="+mn-lt"/>
              </a:rPr>
              <a:t>O</a:t>
            </a:r>
            <a:endParaRPr lang="nl-NL" altLang="nl-NL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52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4">
            <a:extLst>
              <a:ext uri="{FF2B5EF4-FFF2-40B4-BE49-F238E27FC236}">
                <a16:creationId xmlns:a16="http://schemas.microsoft.com/office/drawing/2014/main" id="{A19DDEC7-1C79-459E-A5A7-32FA17E47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60" y="429907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Arial" panose="020B0604020202020204" pitchFamily="34" charset="0"/>
              </a:rPr>
              <a:t>H</a:t>
            </a:r>
            <a:endParaRPr lang="nl-NL" altLang="nl-NL" sz="1800" b="1" dirty="0">
              <a:latin typeface="Arial" panose="020B0604020202020204" pitchFamily="34" charset="0"/>
            </a:endParaRPr>
          </a:p>
        </p:txBody>
      </p:sp>
      <p:sp>
        <p:nvSpPr>
          <p:cNvPr id="3" name="Oval 52">
            <a:extLst>
              <a:ext uri="{FF2B5EF4-FFF2-40B4-BE49-F238E27FC236}">
                <a16:creationId xmlns:a16="http://schemas.microsoft.com/office/drawing/2014/main" id="{746736D8-FCE0-4E55-8DAF-477C8187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70" y="1038938"/>
            <a:ext cx="396240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Arial" panose="020B0604020202020204" pitchFamily="34" charset="0"/>
              </a:rPr>
              <a:t>O</a:t>
            </a:r>
            <a:endParaRPr lang="nl-NL" altLang="nl-NL" sz="1800" b="1" dirty="0">
              <a:latin typeface="Arial" panose="020B0604020202020204" pitchFamily="34" charset="0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6C4FD9FC-2A2E-4DFB-AAC8-364266949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70" y="1686069"/>
            <a:ext cx="427038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591B9C6-D841-4A60-A2FD-822471556C62}"/>
              </a:ext>
            </a:extLst>
          </p:cNvPr>
          <p:cNvSpPr txBox="1"/>
          <p:nvPr/>
        </p:nvSpPr>
        <p:spPr>
          <a:xfrm>
            <a:off x="1126725" y="429907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waterstof = 1,0 u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F33E69A-3DAC-410C-B0A6-5EE55F515222}"/>
              </a:ext>
            </a:extLst>
          </p:cNvPr>
          <p:cNvSpPr txBox="1"/>
          <p:nvPr/>
        </p:nvSpPr>
        <p:spPr>
          <a:xfrm>
            <a:off x="1126725" y="1044772"/>
            <a:ext cx="305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zuurstof  = 16,0 u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435F032-9894-4C07-B129-5325862BB1D0}"/>
              </a:ext>
            </a:extLst>
          </p:cNvPr>
          <p:cNvSpPr txBox="1"/>
          <p:nvPr/>
        </p:nvSpPr>
        <p:spPr>
          <a:xfrm>
            <a:off x="1126725" y="1659637"/>
            <a:ext cx="303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koolstof  = 12,0 u</a:t>
            </a:r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76F72C37-81A7-4F20-AB1B-6CC3B4112481}"/>
              </a:ext>
            </a:extLst>
          </p:cNvPr>
          <p:cNvGrpSpPr>
            <a:grpSpLocks/>
          </p:cNvGrpSpPr>
          <p:nvPr/>
        </p:nvGrpSpPr>
        <p:grpSpPr bwMode="auto">
          <a:xfrm>
            <a:off x="1953648" y="4131570"/>
            <a:ext cx="1071563" cy="685800"/>
            <a:chOff x="1968" y="912"/>
            <a:chExt cx="963" cy="673"/>
          </a:xfrm>
        </p:grpSpPr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36E0755-D5B5-44A1-913E-8CDFEA5AD7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4E348D89-169D-4163-A8B8-B02706C5B8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37CA8DD2-6A74-445E-A819-07E9C8AE6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2" name="Oval 24">
              <a:extLst>
                <a:ext uri="{FF2B5EF4-FFF2-40B4-BE49-F238E27FC236}">
                  <a16:creationId xmlns:a16="http://schemas.microsoft.com/office/drawing/2014/main" id="{C34BBFBD-2B5B-485D-90A5-A4F6BB0F1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3" name="Oval 25">
              <a:extLst>
                <a:ext uri="{FF2B5EF4-FFF2-40B4-BE49-F238E27FC236}">
                  <a16:creationId xmlns:a16="http://schemas.microsoft.com/office/drawing/2014/main" id="{6E1472EB-5DA8-4412-A699-6727BEC54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Text Box 55">
            <a:extLst>
              <a:ext uri="{FF2B5EF4-FFF2-40B4-BE49-F238E27FC236}">
                <a16:creationId xmlns:a16="http://schemas.microsoft.com/office/drawing/2014/main" id="{5EECA450-6B3A-40F3-8563-99E6EBD8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763" y="2933533"/>
            <a:ext cx="568963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+mn-lt"/>
              </a:rPr>
              <a:t>   </a:t>
            </a:r>
            <a:r>
              <a:rPr lang="en-US" altLang="nl-NL" sz="2000" dirty="0">
                <a:latin typeface="+mn-lt"/>
              </a:rPr>
              <a:t>water</a:t>
            </a:r>
          </a:p>
          <a:p>
            <a:pPr>
              <a:spcBef>
                <a:spcPts val="600"/>
              </a:spcBef>
              <a:buNone/>
            </a:pPr>
            <a:r>
              <a:rPr lang="en-US" altLang="nl-NL" sz="2000" dirty="0">
                <a:latin typeface="+mn-lt"/>
              </a:rPr>
              <a:t>    H</a:t>
            </a:r>
            <a:r>
              <a:rPr lang="en-US" altLang="nl-NL" sz="2000" baseline="-25000" dirty="0">
                <a:latin typeface="+mn-lt"/>
              </a:rPr>
              <a:t>2</a:t>
            </a:r>
            <a:r>
              <a:rPr lang="en-US" altLang="nl-NL" sz="2000" dirty="0">
                <a:latin typeface="+mn-lt"/>
              </a:rPr>
              <a:t>O</a:t>
            </a:r>
            <a:endParaRPr lang="nl-NL" altLang="nl-N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111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4">
            <a:extLst>
              <a:ext uri="{FF2B5EF4-FFF2-40B4-BE49-F238E27FC236}">
                <a16:creationId xmlns:a16="http://schemas.microsoft.com/office/drawing/2014/main" id="{A19DDEC7-1C79-459E-A5A7-32FA17E47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60" y="429907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Arial" panose="020B0604020202020204" pitchFamily="34" charset="0"/>
              </a:rPr>
              <a:t>H</a:t>
            </a:r>
            <a:endParaRPr lang="nl-NL" altLang="nl-NL" sz="1800" b="1" dirty="0">
              <a:latin typeface="Arial" panose="020B0604020202020204" pitchFamily="34" charset="0"/>
            </a:endParaRPr>
          </a:p>
        </p:txBody>
      </p:sp>
      <p:sp>
        <p:nvSpPr>
          <p:cNvPr id="3" name="Oval 52">
            <a:extLst>
              <a:ext uri="{FF2B5EF4-FFF2-40B4-BE49-F238E27FC236}">
                <a16:creationId xmlns:a16="http://schemas.microsoft.com/office/drawing/2014/main" id="{746736D8-FCE0-4E55-8DAF-477C8187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70" y="1038938"/>
            <a:ext cx="396240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Arial" panose="020B0604020202020204" pitchFamily="34" charset="0"/>
              </a:rPr>
              <a:t>O</a:t>
            </a:r>
            <a:endParaRPr lang="nl-NL" altLang="nl-NL" sz="1800" b="1" dirty="0">
              <a:latin typeface="Arial" panose="020B0604020202020204" pitchFamily="34" charset="0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6C4FD9FC-2A2E-4DFB-AAC8-364266949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70" y="1686069"/>
            <a:ext cx="427038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591B9C6-D841-4A60-A2FD-822471556C62}"/>
              </a:ext>
            </a:extLst>
          </p:cNvPr>
          <p:cNvSpPr txBox="1"/>
          <p:nvPr/>
        </p:nvSpPr>
        <p:spPr>
          <a:xfrm>
            <a:off x="1126725" y="429907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waterstof = 1,0 u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F33E69A-3DAC-410C-B0A6-5EE55F515222}"/>
              </a:ext>
            </a:extLst>
          </p:cNvPr>
          <p:cNvSpPr txBox="1"/>
          <p:nvPr/>
        </p:nvSpPr>
        <p:spPr>
          <a:xfrm>
            <a:off x="1126725" y="1044772"/>
            <a:ext cx="310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zuurstof  = 16,0 u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435F032-9894-4C07-B129-5325862BB1D0}"/>
              </a:ext>
            </a:extLst>
          </p:cNvPr>
          <p:cNvSpPr txBox="1"/>
          <p:nvPr/>
        </p:nvSpPr>
        <p:spPr>
          <a:xfrm>
            <a:off x="1126725" y="1659637"/>
            <a:ext cx="3091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koolstof  = 12,0 u</a:t>
            </a:r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76F72C37-81A7-4F20-AB1B-6CC3B4112481}"/>
              </a:ext>
            </a:extLst>
          </p:cNvPr>
          <p:cNvGrpSpPr>
            <a:grpSpLocks/>
          </p:cNvGrpSpPr>
          <p:nvPr/>
        </p:nvGrpSpPr>
        <p:grpSpPr bwMode="auto">
          <a:xfrm>
            <a:off x="1953648" y="4131570"/>
            <a:ext cx="1071563" cy="685800"/>
            <a:chOff x="1968" y="912"/>
            <a:chExt cx="963" cy="673"/>
          </a:xfrm>
        </p:grpSpPr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36E0755-D5B5-44A1-913E-8CDFEA5AD7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4E348D89-169D-4163-A8B8-B02706C5B8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37CA8DD2-6A74-445E-A819-07E9C8AE6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2" name="Oval 24">
              <a:extLst>
                <a:ext uri="{FF2B5EF4-FFF2-40B4-BE49-F238E27FC236}">
                  <a16:creationId xmlns:a16="http://schemas.microsoft.com/office/drawing/2014/main" id="{C34BBFBD-2B5B-485D-90A5-A4F6BB0F1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3" name="Oval 25">
              <a:extLst>
                <a:ext uri="{FF2B5EF4-FFF2-40B4-BE49-F238E27FC236}">
                  <a16:creationId xmlns:a16="http://schemas.microsoft.com/office/drawing/2014/main" id="{6E1472EB-5DA8-4412-A699-6727BEC54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Text Box 55">
            <a:extLst>
              <a:ext uri="{FF2B5EF4-FFF2-40B4-BE49-F238E27FC236}">
                <a16:creationId xmlns:a16="http://schemas.microsoft.com/office/drawing/2014/main" id="{5EECA450-6B3A-40F3-8563-99E6EBD8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763" y="2933533"/>
            <a:ext cx="54759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+mn-lt"/>
              </a:rPr>
              <a:t>   </a:t>
            </a:r>
            <a:r>
              <a:rPr lang="en-US" altLang="nl-NL" sz="2000" dirty="0">
                <a:latin typeface="+mn-lt"/>
              </a:rPr>
              <a:t>water</a:t>
            </a:r>
          </a:p>
          <a:p>
            <a:pPr>
              <a:spcBef>
                <a:spcPts val="600"/>
              </a:spcBef>
              <a:buNone/>
            </a:pPr>
            <a:r>
              <a:rPr lang="en-US" altLang="nl-NL" sz="2000" dirty="0">
                <a:latin typeface="+mn-lt"/>
              </a:rPr>
              <a:t>    H</a:t>
            </a:r>
            <a:r>
              <a:rPr lang="en-US" altLang="nl-NL" sz="2000" baseline="-25000" dirty="0">
                <a:latin typeface="+mn-lt"/>
              </a:rPr>
              <a:t>2</a:t>
            </a:r>
            <a:r>
              <a:rPr lang="en-US" altLang="nl-NL" sz="2000" dirty="0">
                <a:latin typeface="+mn-lt"/>
              </a:rPr>
              <a:t>O</a:t>
            </a:r>
            <a:endParaRPr lang="nl-NL" altLang="nl-NL" sz="2000" dirty="0">
              <a:latin typeface="+mn-lt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4D800594-0497-4671-AFE2-0D89A4760D69}"/>
              </a:ext>
            </a:extLst>
          </p:cNvPr>
          <p:cNvSpPr txBox="1"/>
          <p:nvPr/>
        </p:nvSpPr>
        <p:spPr>
          <a:xfrm>
            <a:off x="149472" y="5176251"/>
            <a:ext cx="2941831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		</a:t>
            </a:r>
            <a:r>
              <a:rPr lang="nl-NL" dirty="0">
                <a:solidFill>
                  <a:srgbClr val="FF0000"/>
                </a:solidFill>
              </a:rPr>
              <a:t>2 x   1,0 u</a:t>
            </a:r>
          </a:p>
          <a:p>
            <a:pPr>
              <a:spcAft>
                <a:spcPts val="600"/>
              </a:spcAft>
            </a:pPr>
            <a:r>
              <a:rPr lang="nl-NL" dirty="0">
                <a:solidFill>
                  <a:srgbClr val="FF0000"/>
                </a:solidFill>
              </a:rPr>
              <a:t>                                   1 x 16,0 u</a:t>
            </a:r>
          </a:p>
          <a:p>
            <a:r>
              <a:rPr lang="nl-NL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57875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4">
            <a:extLst>
              <a:ext uri="{FF2B5EF4-FFF2-40B4-BE49-F238E27FC236}">
                <a16:creationId xmlns:a16="http://schemas.microsoft.com/office/drawing/2014/main" id="{A19DDEC7-1C79-459E-A5A7-32FA17E47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60" y="429907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Arial" panose="020B0604020202020204" pitchFamily="34" charset="0"/>
              </a:rPr>
              <a:t>H</a:t>
            </a:r>
            <a:endParaRPr lang="nl-NL" altLang="nl-NL" sz="1800" b="1" dirty="0">
              <a:latin typeface="Arial" panose="020B0604020202020204" pitchFamily="34" charset="0"/>
            </a:endParaRPr>
          </a:p>
        </p:txBody>
      </p:sp>
      <p:sp>
        <p:nvSpPr>
          <p:cNvPr id="3" name="Oval 52">
            <a:extLst>
              <a:ext uri="{FF2B5EF4-FFF2-40B4-BE49-F238E27FC236}">
                <a16:creationId xmlns:a16="http://schemas.microsoft.com/office/drawing/2014/main" id="{746736D8-FCE0-4E55-8DAF-477C8187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70" y="1038938"/>
            <a:ext cx="396240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Arial" panose="020B0604020202020204" pitchFamily="34" charset="0"/>
              </a:rPr>
              <a:t>O</a:t>
            </a:r>
            <a:endParaRPr lang="nl-NL" altLang="nl-NL" sz="1800" b="1" dirty="0">
              <a:latin typeface="Arial" panose="020B0604020202020204" pitchFamily="34" charset="0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6C4FD9FC-2A2E-4DFB-AAC8-364266949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70" y="1686069"/>
            <a:ext cx="427038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591B9C6-D841-4A60-A2FD-822471556C62}"/>
              </a:ext>
            </a:extLst>
          </p:cNvPr>
          <p:cNvSpPr txBox="1"/>
          <p:nvPr/>
        </p:nvSpPr>
        <p:spPr>
          <a:xfrm>
            <a:off x="1126725" y="429907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waterstof = 1,0 u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F33E69A-3DAC-410C-B0A6-5EE55F515222}"/>
              </a:ext>
            </a:extLst>
          </p:cNvPr>
          <p:cNvSpPr txBox="1"/>
          <p:nvPr/>
        </p:nvSpPr>
        <p:spPr>
          <a:xfrm>
            <a:off x="1126725" y="1044772"/>
            <a:ext cx="305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zuurstof  = 16,0 u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435F032-9894-4C07-B129-5325862BB1D0}"/>
              </a:ext>
            </a:extLst>
          </p:cNvPr>
          <p:cNvSpPr txBox="1"/>
          <p:nvPr/>
        </p:nvSpPr>
        <p:spPr>
          <a:xfrm>
            <a:off x="1126725" y="1659637"/>
            <a:ext cx="303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koolstof  = 12,0 u</a:t>
            </a:r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76F72C37-81A7-4F20-AB1B-6CC3B4112481}"/>
              </a:ext>
            </a:extLst>
          </p:cNvPr>
          <p:cNvGrpSpPr>
            <a:grpSpLocks/>
          </p:cNvGrpSpPr>
          <p:nvPr/>
        </p:nvGrpSpPr>
        <p:grpSpPr bwMode="auto">
          <a:xfrm>
            <a:off x="1953648" y="4131570"/>
            <a:ext cx="1071563" cy="685800"/>
            <a:chOff x="1968" y="912"/>
            <a:chExt cx="963" cy="673"/>
          </a:xfrm>
        </p:grpSpPr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36E0755-D5B5-44A1-913E-8CDFEA5AD7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4E348D89-169D-4163-A8B8-B02706C5B8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37CA8DD2-6A74-445E-A819-07E9C8AE6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2" name="Oval 24">
              <a:extLst>
                <a:ext uri="{FF2B5EF4-FFF2-40B4-BE49-F238E27FC236}">
                  <a16:creationId xmlns:a16="http://schemas.microsoft.com/office/drawing/2014/main" id="{C34BBFBD-2B5B-485D-90A5-A4F6BB0F1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3" name="Oval 25">
              <a:extLst>
                <a:ext uri="{FF2B5EF4-FFF2-40B4-BE49-F238E27FC236}">
                  <a16:creationId xmlns:a16="http://schemas.microsoft.com/office/drawing/2014/main" id="{6E1472EB-5DA8-4412-A699-6727BEC54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Text Box 55">
            <a:extLst>
              <a:ext uri="{FF2B5EF4-FFF2-40B4-BE49-F238E27FC236}">
                <a16:creationId xmlns:a16="http://schemas.microsoft.com/office/drawing/2014/main" id="{5EECA450-6B3A-40F3-8563-99E6EBD8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763" y="2933533"/>
            <a:ext cx="54759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+mn-lt"/>
              </a:rPr>
              <a:t>   </a:t>
            </a:r>
            <a:r>
              <a:rPr lang="en-US" altLang="nl-NL" sz="2000" dirty="0">
                <a:latin typeface="+mn-lt"/>
              </a:rPr>
              <a:t>water</a:t>
            </a:r>
          </a:p>
          <a:p>
            <a:pPr>
              <a:spcBef>
                <a:spcPts val="600"/>
              </a:spcBef>
              <a:buNone/>
            </a:pPr>
            <a:r>
              <a:rPr lang="en-US" altLang="nl-NL" sz="2000" dirty="0">
                <a:latin typeface="+mn-lt"/>
              </a:rPr>
              <a:t>    H</a:t>
            </a:r>
            <a:r>
              <a:rPr lang="en-US" altLang="nl-NL" sz="2000" baseline="-25000" dirty="0">
                <a:latin typeface="+mn-lt"/>
              </a:rPr>
              <a:t>2</a:t>
            </a:r>
            <a:r>
              <a:rPr lang="en-US" altLang="nl-NL" sz="2000" dirty="0">
                <a:latin typeface="+mn-lt"/>
              </a:rPr>
              <a:t>O</a:t>
            </a:r>
            <a:endParaRPr lang="nl-NL" altLang="nl-NL" sz="2000" dirty="0">
              <a:latin typeface="+mn-lt"/>
            </a:endParaRP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8FD726F9-3727-45B8-8E97-38F6E820D426}"/>
              </a:ext>
            </a:extLst>
          </p:cNvPr>
          <p:cNvGrpSpPr/>
          <p:nvPr/>
        </p:nvGrpSpPr>
        <p:grpSpPr>
          <a:xfrm>
            <a:off x="149472" y="5176251"/>
            <a:ext cx="2941831" cy="1000274"/>
            <a:chOff x="149472" y="4931670"/>
            <a:chExt cx="2941831" cy="1000274"/>
          </a:xfrm>
        </p:grpSpPr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4D800594-0497-4671-AFE2-0D89A4760D69}"/>
                </a:ext>
              </a:extLst>
            </p:cNvPr>
            <p:cNvSpPr txBox="1"/>
            <p:nvPr/>
          </p:nvSpPr>
          <p:spPr>
            <a:xfrm>
              <a:off x="149472" y="4931670"/>
              <a:ext cx="2941831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		2 x   1,0 u</a:t>
              </a:r>
            </a:p>
            <a:p>
              <a:pPr>
                <a:spcAft>
                  <a:spcPts val="600"/>
                </a:spcAft>
              </a:pPr>
              <a:r>
                <a:rPr lang="nl-NL" dirty="0"/>
                <a:t>                                   1 x 16,0 u</a:t>
              </a:r>
            </a:p>
            <a:p>
              <a:r>
                <a:rPr lang="nl-NL" dirty="0"/>
                <a:t>     </a:t>
              </a:r>
              <a:r>
                <a:rPr lang="nl-NL" dirty="0">
                  <a:solidFill>
                    <a:srgbClr val="FF0000"/>
                  </a:solidFill>
                </a:rPr>
                <a:t>molecuulmassa        </a:t>
              </a:r>
              <a:r>
                <a:rPr lang="nl-NL" sz="800" dirty="0">
                  <a:solidFill>
                    <a:srgbClr val="FF0000"/>
                  </a:solidFill>
                </a:rPr>
                <a:t> </a:t>
              </a:r>
              <a:r>
                <a:rPr lang="nl-NL" dirty="0">
                  <a:solidFill>
                    <a:srgbClr val="FF0000"/>
                  </a:solidFill>
                </a:rPr>
                <a:t>18,0 u</a:t>
              </a:r>
            </a:p>
          </p:txBody>
        </p: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2691818E-647E-4D6D-B3EC-C92FA846FCB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463" y="5579752"/>
              <a:ext cx="9617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193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4">
            <a:extLst>
              <a:ext uri="{FF2B5EF4-FFF2-40B4-BE49-F238E27FC236}">
                <a16:creationId xmlns:a16="http://schemas.microsoft.com/office/drawing/2014/main" id="{A19DDEC7-1C79-459E-A5A7-32FA17E47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60" y="429907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Arial" panose="020B0604020202020204" pitchFamily="34" charset="0"/>
              </a:rPr>
              <a:t>H</a:t>
            </a:r>
            <a:endParaRPr lang="nl-NL" altLang="nl-NL" sz="1800" b="1" dirty="0">
              <a:latin typeface="Arial" panose="020B0604020202020204" pitchFamily="34" charset="0"/>
            </a:endParaRPr>
          </a:p>
        </p:txBody>
      </p:sp>
      <p:sp>
        <p:nvSpPr>
          <p:cNvPr id="3" name="Oval 52">
            <a:extLst>
              <a:ext uri="{FF2B5EF4-FFF2-40B4-BE49-F238E27FC236}">
                <a16:creationId xmlns:a16="http://schemas.microsoft.com/office/drawing/2014/main" id="{746736D8-FCE0-4E55-8DAF-477C8187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70" y="1038938"/>
            <a:ext cx="396240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Arial" panose="020B0604020202020204" pitchFamily="34" charset="0"/>
              </a:rPr>
              <a:t>O</a:t>
            </a:r>
            <a:endParaRPr lang="nl-NL" altLang="nl-NL" sz="1800" b="1" dirty="0">
              <a:latin typeface="Arial" panose="020B0604020202020204" pitchFamily="34" charset="0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6C4FD9FC-2A2E-4DFB-AAC8-364266949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70" y="1686069"/>
            <a:ext cx="427038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591B9C6-D841-4A60-A2FD-822471556C62}"/>
              </a:ext>
            </a:extLst>
          </p:cNvPr>
          <p:cNvSpPr txBox="1"/>
          <p:nvPr/>
        </p:nvSpPr>
        <p:spPr>
          <a:xfrm>
            <a:off x="1126725" y="429907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waterstof = 1,0 u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F33E69A-3DAC-410C-B0A6-5EE55F515222}"/>
              </a:ext>
            </a:extLst>
          </p:cNvPr>
          <p:cNvSpPr txBox="1"/>
          <p:nvPr/>
        </p:nvSpPr>
        <p:spPr>
          <a:xfrm>
            <a:off x="1126725" y="1044772"/>
            <a:ext cx="305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zuurstof  = 16,0 u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435F032-9894-4C07-B129-5325862BB1D0}"/>
              </a:ext>
            </a:extLst>
          </p:cNvPr>
          <p:cNvSpPr txBox="1"/>
          <p:nvPr/>
        </p:nvSpPr>
        <p:spPr>
          <a:xfrm>
            <a:off x="1126725" y="1659637"/>
            <a:ext cx="303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koolstof  = 12,0 u</a:t>
            </a:r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76F72C37-81A7-4F20-AB1B-6CC3B4112481}"/>
              </a:ext>
            </a:extLst>
          </p:cNvPr>
          <p:cNvGrpSpPr>
            <a:grpSpLocks/>
          </p:cNvGrpSpPr>
          <p:nvPr/>
        </p:nvGrpSpPr>
        <p:grpSpPr bwMode="auto">
          <a:xfrm>
            <a:off x="1953648" y="4131570"/>
            <a:ext cx="1071563" cy="685800"/>
            <a:chOff x="1968" y="912"/>
            <a:chExt cx="963" cy="673"/>
          </a:xfrm>
        </p:grpSpPr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36E0755-D5B5-44A1-913E-8CDFEA5AD7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4E348D89-169D-4163-A8B8-B02706C5B8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37CA8DD2-6A74-445E-A819-07E9C8AE6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2" name="Oval 24">
              <a:extLst>
                <a:ext uri="{FF2B5EF4-FFF2-40B4-BE49-F238E27FC236}">
                  <a16:creationId xmlns:a16="http://schemas.microsoft.com/office/drawing/2014/main" id="{C34BBFBD-2B5B-485D-90A5-A4F6BB0F1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3" name="Oval 25">
              <a:extLst>
                <a:ext uri="{FF2B5EF4-FFF2-40B4-BE49-F238E27FC236}">
                  <a16:creationId xmlns:a16="http://schemas.microsoft.com/office/drawing/2014/main" id="{6E1472EB-5DA8-4412-A699-6727BEC54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3F5418E3-3F3D-4136-8E89-5AB6245D249B}"/>
              </a:ext>
            </a:extLst>
          </p:cNvPr>
          <p:cNvGrpSpPr/>
          <p:nvPr/>
        </p:nvGrpSpPr>
        <p:grpSpPr>
          <a:xfrm>
            <a:off x="5229747" y="3807210"/>
            <a:ext cx="1212850" cy="1333500"/>
            <a:chOff x="684868" y="1719499"/>
            <a:chExt cx="1212850" cy="1333500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7E5FFF76-59E2-481C-9820-95D1B74FEF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9134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C1818569-2288-4CF4-9204-94C186896B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60324" y="26918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4512FD4C-11BC-4C17-98B8-8CB99EB6BB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4468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8B635AEC-7910-42E2-91C3-63C54BC6B3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60324" y="20822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9" name="Oval 30">
              <a:extLst>
                <a:ext uri="{FF2B5EF4-FFF2-40B4-BE49-F238E27FC236}">
                  <a16:creationId xmlns:a16="http://schemas.microsoft.com/office/drawing/2014/main" id="{9D9B0C59-A294-48E8-9B42-03CB26301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2176699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Oval 31">
              <a:extLst>
                <a:ext uri="{FF2B5EF4-FFF2-40B4-BE49-F238E27FC236}">
                  <a16:creationId xmlns:a16="http://schemas.microsoft.com/office/drawing/2014/main" id="{95F64DFA-4E91-4878-B588-7BBEDBC9D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868" y="2481499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1" name="Oval 32">
              <a:extLst>
                <a:ext uri="{FF2B5EF4-FFF2-40B4-BE49-F238E27FC236}">
                  <a16:creationId xmlns:a16="http://schemas.microsoft.com/office/drawing/2014/main" id="{DC5DAFE3-B441-4E21-97B4-F91CB8825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068" y="2481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2" name="Oval 33">
              <a:extLst>
                <a:ext uri="{FF2B5EF4-FFF2-40B4-BE49-F238E27FC236}">
                  <a16:creationId xmlns:a16="http://schemas.microsoft.com/office/drawing/2014/main" id="{662AA632-601A-49D3-ACB8-D1384FF45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27100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3" name="Oval 34">
              <a:extLst>
                <a:ext uri="{FF2B5EF4-FFF2-40B4-BE49-F238E27FC236}">
                  <a16:creationId xmlns:a16="http://schemas.microsoft.com/office/drawing/2014/main" id="{C0D008A7-12B5-422C-B85D-3560045D9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1719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Text Box 55">
            <a:extLst>
              <a:ext uri="{FF2B5EF4-FFF2-40B4-BE49-F238E27FC236}">
                <a16:creationId xmlns:a16="http://schemas.microsoft.com/office/drawing/2014/main" id="{5EECA450-6B3A-40F3-8563-99E6EBD8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763" y="2933533"/>
            <a:ext cx="8382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+mn-lt"/>
              </a:rPr>
              <a:t>   </a:t>
            </a:r>
            <a:r>
              <a:rPr lang="en-US" altLang="nl-NL" sz="2000" dirty="0">
                <a:latin typeface="+mn-lt"/>
              </a:rPr>
              <a:t>water                                           </a:t>
            </a:r>
            <a:r>
              <a:rPr lang="en-US" altLang="nl-NL" sz="2000" dirty="0">
                <a:solidFill>
                  <a:srgbClr val="FF0000"/>
                </a:solidFill>
                <a:latin typeface="+mn-lt"/>
              </a:rPr>
              <a:t>methaan    </a:t>
            </a:r>
          </a:p>
          <a:p>
            <a:pPr>
              <a:spcBef>
                <a:spcPts val="600"/>
              </a:spcBef>
              <a:buNone/>
            </a:pPr>
            <a:r>
              <a:rPr lang="en-US" altLang="nl-NL" sz="2000" dirty="0">
                <a:latin typeface="+mn-lt"/>
              </a:rPr>
              <a:t>    H</a:t>
            </a:r>
            <a:r>
              <a:rPr lang="en-US" altLang="nl-NL" sz="2000" baseline="-25000" dirty="0">
                <a:latin typeface="+mn-lt"/>
              </a:rPr>
              <a:t>2</a:t>
            </a:r>
            <a:r>
              <a:rPr lang="en-US" altLang="nl-NL" sz="2000" dirty="0">
                <a:latin typeface="+mn-lt"/>
              </a:rPr>
              <a:t>O                                                   </a:t>
            </a:r>
            <a:r>
              <a:rPr lang="en-US" altLang="nl-NL" sz="2000" dirty="0">
                <a:solidFill>
                  <a:srgbClr val="FF0000"/>
                </a:solidFill>
                <a:latin typeface="+mn-lt"/>
              </a:rPr>
              <a:t>CH</a:t>
            </a:r>
            <a:r>
              <a:rPr lang="en-US" altLang="nl-NL" sz="2000" baseline="-25000" dirty="0">
                <a:solidFill>
                  <a:srgbClr val="FF0000"/>
                </a:solidFill>
                <a:latin typeface="+mn-lt"/>
              </a:rPr>
              <a:t>4</a:t>
            </a:r>
            <a:endParaRPr lang="nl-NL" altLang="nl-NL" sz="20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8FD726F9-3727-45B8-8E97-38F6E820D426}"/>
              </a:ext>
            </a:extLst>
          </p:cNvPr>
          <p:cNvGrpSpPr/>
          <p:nvPr/>
        </p:nvGrpSpPr>
        <p:grpSpPr>
          <a:xfrm>
            <a:off x="149472" y="5176251"/>
            <a:ext cx="2941831" cy="1000274"/>
            <a:chOff x="149472" y="4931670"/>
            <a:chExt cx="2941831" cy="1000274"/>
          </a:xfrm>
        </p:grpSpPr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4D800594-0497-4671-AFE2-0D89A4760D69}"/>
                </a:ext>
              </a:extLst>
            </p:cNvPr>
            <p:cNvSpPr txBox="1"/>
            <p:nvPr/>
          </p:nvSpPr>
          <p:spPr>
            <a:xfrm>
              <a:off x="149472" y="4931670"/>
              <a:ext cx="2941831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		2 x   1,0 u</a:t>
              </a:r>
            </a:p>
            <a:p>
              <a:pPr>
                <a:spcAft>
                  <a:spcPts val="600"/>
                </a:spcAft>
              </a:pPr>
              <a:r>
                <a:rPr lang="nl-NL" dirty="0"/>
                <a:t>                                   1 x 16,0 u</a:t>
              </a:r>
            </a:p>
            <a:p>
              <a:r>
                <a:rPr lang="nl-NL" dirty="0"/>
                <a:t>     molecuulmassa        </a:t>
              </a:r>
              <a:r>
                <a:rPr lang="nl-NL" sz="800" dirty="0"/>
                <a:t> </a:t>
              </a:r>
              <a:r>
                <a:rPr lang="nl-NL" dirty="0"/>
                <a:t>18,0 u</a:t>
              </a:r>
            </a:p>
          </p:txBody>
        </p: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2691818E-647E-4D6D-B3EC-C92FA846FCB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463" y="5579752"/>
              <a:ext cx="9617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304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4">
            <a:extLst>
              <a:ext uri="{FF2B5EF4-FFF2-40B4-BE49-F238E27FC236}">
                <a16:creationId xmlns:a16="http://schemas.microsoft.com/office/drawing/2014/main" id="{A19DDEC7-1C79-459E-A5A7-32FA17E47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60" y="429907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Arial" panose="020B0604020202020204" pitchFamily="34" charset="0"/>
              </a:rPr>
              <a:t>H</a:t>
            </a:r>
            <a:endParaRPr lang="nl-NL" altLang="nl-NL" sz="1800" b="1" dirty="0">
              <a:latin typeface="Arial" panose="020B0604020202020204" pitchFamily="34" charset="0"/>
            </a:endParaRPr>
          </a:p>
        </p:txBody>
      </p:sp>
      <p:sp>
        <p:nvSpPr>
          <p:cNvPr id="3" name="Oval 52">
            <a:extLst>
              <a:ext uri="{FF2B5EF4-FFF2-40B4-BE49-F238E27FC236}">
                <a16:creationId xmlns:a16="http://schemas.microsoft.com/office/drawing/2014/main" id="{746736D8-FCE0-4E55-8DAF-477C8187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70" y="1038938"/>
            <a:ext cx="396240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Arial" panose="020B0604020202020204" pitchFamily="34" charset="0"/>
              </a:rPr>
              <a:t>O</a:t>
            </a:r>
            <a:endParaRPr lang="nl-NL" altLang="nl-NL" sz="1800" b="1" dirty="0">
              <a:latin typeface="Arial" panose="020B0604020202020204" pitchFamily="34" charset="0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6C4FD9FC-2A2E-4DFB-AAC8-364266949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70" y="1686069"/>
            <a:ext cx="427038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591B9C6-D841-4A60-A2FD-822471556C62}"/>
              </a:ext>
            </a:extLst>
          </p:cNvPr>
          <p:cNvSpPr txBox="1"/>
          <p:nvPr/>
        </p:nvSpPr>
        <p:spPr>
          <a:xfrm>
            <a:off x="1126725" y="429907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waterstof = 1,0 u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F33E69A-3DAC-410C-B0A6-5EE55F515222}"/>
              </a:ext>
            </a:extLst>
          </p:cNvPr>
          <p:cNvSpPr txBox="1"/>
          <p:nvPr/>
        </p:nvSpPr>
        <p:spPr>
          <a:xfrm>
            <a:off x="1126725" y="1044772"/>
            <a:ext cx="305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zuurstof  = 16,0 u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435F032-9894-4C07-B129-5325862BB1D0}"/>
              </a:ext>
            </a:extLst>
          </p:cNvPr>
          <p:cNvSpPr txBox="1"/>
          <p:nvPr/>
        </p:nvSpPr>
        <p:spPr>
          <a:xfrm>
            <a:off x="1126725" y="1659637"/>
            <a:ext cx="303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koolstof  = 12,0 u</a:t>
            </a:r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76F72C37-81A7-4F20-AB1B-6CC3B4112481}"/>
              </a:ext>
            </a:extLst>
          </p:cNvPr>
          <p:cNvGrpSpPr>
            <a:grpSpLocks/>
          </p:cNvGrpSpPr>
          <p:nvPr/>
        </p:nvGrpSpPr>
        <p:grpSpPr bwMode="auto">
          <a:xfrm>
            <a:off x="1953648" y="4131570"/>
            <a:ext cx="1071563" cy="685800"/>
            <a:chOff x="1968" y="912"/>
            <a:chExt cx="963" cy="673"/>
          </a:xfrm>
        </p:grpSpPr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36E0755-D5B5-44A1-913E-8CDFEA5AD7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4E348D89-169D-4163-A8B8-B02706C5B8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37CA8DD2-6A74-445E-A819-07E9C8AE6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2" name="Oval 24">
              <a:extLst>
                <a:ext uri="{FF2B5EF4-FFF2-40B4-BE49-F238E27FC236}">
                  <a16:creationId xmlns:a16="http://schemas.microsoft.com/office/drawing/2014/main" id="{C34BBFBD-2B5B-485D-90A5-A4F6BB0F1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3" name="Oval 25">
              <a:extLst>
                <a:ext uri="{FF2B5EF4-FFF2-40B4-BE49-F238E27FC236}">
                  <a16:creationId xmlns:a16="http://schemas.microsoft.com/office/drawing/2014/main" id="{6E1472EB-5DA8-4412-A699-6727BEC54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3F5418E3-3F3D-4136-8E89-5AB6245D249B}"/>
              </a:ext>
            </a:extLst>
          </p:cNvPr>
          <p:cNvGrpSpPr/>
          <p:nvPr/>
        </p:nvGrpSpPr>
        <p:grpSpPr>
          <a:xfrm>
            <a:off x="5229747" y="3807210"/>
            <a:ext cx="1212850" cy="1333500"/>
            <a:chOff x="684868" y="1719499"/>
            <a:chExt cx="1212850" cy="1333500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7E5FFF76-59E2-481C-9820-95D1B74FEF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9134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C1818569-2288-4CF4-9204-94C186896B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60324" y="26918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4512FD4C-11BC-4C17-98B8-8CB99EB6BB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4468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8B635AEC-7910-42E2-91C3-63C54BC6B3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60324" y="20822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9" name="Oval 30">
              <a:extLst>
                <a:ext uri="{FF2B5EF4-FFF2-40B4-BE49-F238E27FC236}">
                  <a16:creationId xmlns:a16="http://schemas.microsoft.com/office/drawing/2014/main" id="{9D9B0C59-A294-48E8-9B42-03CB26301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2176699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Oval 31">
              <a:extLst>
                <a:ext uri="{FF2B5EF4-FFF2-40B4-BE49-F238E27FC236}">
                  <a16:creationId xmlns:a16="http://schemas.microsoft.com/office/drawing/2014/main" id="{95F64DFA-4E91-4878-B588-7BBEDBC9D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868" y="2481499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1" name="Oval 32">
              <a:extLst>
                <a:ext uri="{FF2B5EF4-FFF2-40B4-BE49-F238E27FC236}">
                  <a16:creationId xmlns:a16="http://schemas.microsoft.com/office/drawing/2014/main" id="{DC5DAFE3-B441-4E21-97B4-F91CB8825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068" y="2481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2" name="Oval 33">
              <a:extLst>
                <a:ext uri="{FF2B5EF4-FFF2-40B4-BE49-F238E27FC236}">
                  <a16:creationId xmlns:a16="http://schemas.microsoft.com/office/drawing/2014/main" id="{662AA632-601A-49D3-ACB8-D1384FF45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27100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3" name="Oval 34">
              <a:extLst>
                <a:ext uri="{FF2B5EF4-FFF2-40B4-BE49-F238E27FC236}">
                  <a16:creationId xmlns:a16="http://schemas.microsoft.com/office/drawing/2014/main" id="{C0D008A7-12B5-422C-B85D-3560045D9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1719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Text Box 55">
            <a:extLst>
              <a:ext uri="{FF2B5EF4-FFF2-40B4-BE49-F238E27FC236}">
                <a16:creationId xmlns:a16="http://schemas.microsoft.com/office/drawing/2014/main" id="{5EECA450-6B3A-40F3-8563-99E6EBD8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763" y="2933533"/>
            <a:ext cx="8382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+mn-lt"/>
              </a:rPr>
              <a:t>   </a:t>
            </a:r>
            <a:r>
              <a:rPr lang="en-US" altLang="nl-NL" sz="2000" dirty="0">
                <a:latin typeface="+mn-lt"/>
              </a:rPr>
              <a:t>water                                           methaan    </a:t>
            </a:r>
          </a:p>
          <a:p>
            <a:pPr>
              <a:spcBef>
                <a:spcPts val="600"/>
              </a:spcBef>
              <a:buNone/>
            </a:pPr>
            <a:r>
              <a:rPr lang="en-US" altLang="nl-NL" sz="2000" dirty="0">
                <a:latin typeface="+mn-lt"/>
              </a:rPr>
              <a:t>    H</a:t>
            </a:r>
            <a:r>
              <a:rPr lang="en-US" altLang="nl-NL" sz="2000" baseline="-25000" dirty="0">
                <a:latin typeface="+mn-lt"/>
              </a:rPr>
              <a:t>2</a:t>
            </a:r>
            <a:r>
              <a:rPr lang="en-US" altLang="nl-NL" sz="2000" dirty="0">
                <a:latin typeface="+mn-lt"/>
              </a:rPr>
              <a:t>O                                                   CH</a:t>
            </a:r>
            <a:r>
              <a:rPr lang="en-US" altLang="nl-NL" sz="2000" baseline="-25000" dirty="0">
                <a:latin typeface="+mn-lt"/>
              </a:rPr>
              <a:t>4</a:t>
            </a:r>
            <a:endParaRPr lang="nl-NL" altLang="nl-NL" sz="2000" dirty="0">
              <a:latin typeface="+mn-lt"/>
            </a:endParaRP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8FD726F9-3727-45B8-8E97-38F6E820D426}"/>
              </a:ext>
            </a:extLst>
          </p:cNvPr>
          <p:cNvGrpSpPr/>
          <p:nvPr/>
        </p:nvGrpSpPr>
        <p:grpSpPr>
          <a:xfrm>
            <a:off x="149472" y="5176251"/>
            <a:ext cx="2941831" cy="1000274"/>
            <a:chOff x="149472" y="4931670"/>
            <a:chExt cx="2941831" cy="1000274"/>
          </a:xfrm>
        </p:grpSpPr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4D800594-0497-4671-AFE2-0D89A4760D69}"/>
                </a:ext>
              </a:extLst>
            </p:cNvPr>
            <p:cNvSpPr txBox="1"/>
            <p:nvPr/>
          </p:nvSpPr>
          <p:spPr>
            <a:xfrm>
              <a:off x="149472" y="4931670"/>
              <a:ext cx="2941831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		2 x   1,0 u</a:t>
              </a:r>
            </a:p>
            <a:p>
              <a:pPr>
                <a:spcAft>
                  <a:spcPts val="600"/>
                </a:spcAft>
              </a:pPr>
              <a:r>
                <a:rPr lang="nl-NL" dirty="0"/>
                <a:t>                                   1 x 16,0 u</a:t>
              </a:r>
            </a:p>
            <a:p>
              <a:r>
                <a:rPr lang="nl-NL" dirty="0"/>
                <a:t>     molecuulmassa        </a:t>
              </a:r>
              <a:r>
                <a:rPr lang="nl-NL" sz="800" dirty="0"/>
                <a:t> </a:t>
              </a:r>
              <a:r>
                <a:rPr lang="nl-NL" dirty="0"/>
                <a:t>18,0 u</a:t>
              </a:r>
            </a:p>
          </p:txBody>
        </p: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2691818E-647E-4D6D-B3EC-C92FA846FCB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463" y="5579752"/>
              <a:ext cx="9617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kstvak 34">
            <a:extLst>
              <a:ext uri="{FF2B5EF4-FFF2-40B4-BE49-F238E27FC236}">
                <a16:creationId xmlns:a16="http://schemas.microsoft.com/office/drawing/2014/main" id="{3C1F5E03-C2D9-4371-826A-187B40731BDD}"/>
              </a:ext>
            </a:extLst>
          </p:cNvPr>
          <p:cNvSpPr txBox="1"/>
          <p:nvPr/>
        </p:nvSpPr>
        <p:spPr>
          <a:xfrm>
            <a:off x="3475552" y="5176251"/>
            <a:ext cx="2941831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		</a:t>
            </a:r>
            <a:r>
              <a:rPr lang="nl-NL" dirty="0">
                <a:solidFill>
                  <a:srgbClr val="FF0000"/>
                </a:solidFill>
              </a:rPr>
              <a:t>4 x   1,0 u</a:t>
            </a:r>
          </a:p>
          <a:p>
            <a:pPr>
              <a:spcAft>
                <a:spcPts val="600"/>
              </a:spcAft>
            </a:pPr>
            <a:r>
              <a:rPr lang="nl-NL" dirty="0">
                <a:solidFill>
                  <a:srgbClr val="FF0000"/>
                </a:solidFill>
              </a:rPr>
              <a:t>                                   1 x 12,0 u</a:t>
            </a:r>
          </a:p>
          <a:p>
            <a:r>
              <a:rPr lang="nl-NL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0638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4">
            <a:extLst>
              <a:ext uri="{FF2B5EF4-FFF2-40B4-BE49-F238E27FC236}">
                <a16:creationId xmlns:a16="http://schemas.microsoft.com/office/drawing/2014/main" id="{A19DDEC7-1C79-459E-A5A7-32FA17E47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60" y="429907"/>
            <a:ext cx="374650" cy="342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Arial" panose="020B0604020202020204" pitchFamily="34" charset="0"/>
              </a:rPr>
              <a:t>H</a:t>
            </a:r>
            <a:endParaRPr lang="nl-NL" altLang="nl-NL" sz="1800" b="1" dirty="0">
              <a:latin typeface="Arial" panose="020B0604020202020204" pitchFamily="34" charset="0"/>
            </a:endParaRPr>
          </a:p>
        </p:txBody>
      </p:sp>
      <p:sp>
        <p:nvSpPr>
          <p:cNvPr id="3" name="Oval 52">
            <a:extLst>
              <a:ext uri="{FF2B5EF4-FFF2-40B4-BE49-F238E27FC236}">
                <a16:creationId xmlns:a16="http://schemas.microsoft.com/office/drawing/2014/main" id="{746736D8-FCE0-4E55-8DAF-477C8187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70" y="1038938"/>
            <a:ext cx="396240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latin typeface="Arial" panose="020B0604020202020204" pitchFamily="34" charset="0"/>
              </a:rPr>
              <a:t>O</a:t>
            </a:r>
            <a:endParaRPr lang="nl-NL" altLang="nl-NL" sz="1800" b="1" dirty="0">
              <a:latin typeface="Arial" panose="020B0604020202020204" pitchFamily="34" charset="0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6C4FD9FC-2A2E-4DFB-AAC8-364266949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70" y="1686069"/>
            <a:ext cx="427038" cy="457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nl-NL" altLang="nl-N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591B9C6-D841-4A60-A2FD-822471556C62}"/>
              </a:ext>
            </a:extLst>
          </p:cNvPr>
          <p:cNvSpPr txBox="1"/>
          <p:nvPr/>
        </p:nvSpPr>
        <p:spPr>
          <a:xfrm>
            <a:off x="1126725" y="429907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waterstof = 1,0 u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F33E69A-3DAC-410C-B0A6-5EE55F515222}"/>
              </a:ext>
            </a:extLst>
          </p:cNvPr>
          <p:cNvSpPr txBox="1"/>
          <p:nvPr/>
        </p:nvSpPr>
        <p:spPr>
          <a:xfrm>
            <a:off x="1126725" y="1044772"/>
            <a:ext cx="305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zuurstof  = 16,0 u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435F032-9894-4C07-B129-5325862BB1D0}"/>
              </a:ext>
            </a:extLst>
          </p:cNvPr>
          <p:cNvSpPr txBox="1"/>
          <p:nvPr/>
        </p:nvSpPr>
        <p:spPr>
          <a:xfrm>
            <a:off x="1126725" y="1659637"/>
            <a:ext cx="303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atoommassa koolstof  = 12,0 u</a:t>
            </a:r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76F72C37-81A7-4F20-AB1B-6CC3B4112481}"/>
              </a:ext>
            </a:extLst>
          </p:cNvPr>
          <p:cNvGrpSpPr>
            <a:grpSpLocks/>
          </p:cNvGrpSpPr>
          <p:nvPr/>
        </p:nvGrpSpPr>
        <p:grpSpPr bwMode="auto">
          <a:xfrm>
            <a:off x="1953648" y="4131570"/>
            <a:ext cx="1071563" cy="685800"/>
            <a:chOff x="1968" y="912"/>
            <a:chExt cx="963" cy="673"/>
          </a:xfrm>
        </p:grpSpPr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36E0755-D5B5-44A1-913E-8CDFEA5AD7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4E348D89-169D-4163-A8B8-B02706C5B8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37CA8DD2-6A74-445E-A819-07E9C8AE6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2" name="Oval 24">
              <a:extLst>
                <a:ext uri="{FF2B5EF4-FFF2-40B4-BE49-F238E27FC236}">
                  <a16:creationId xmlns:a16="http://schemas.microsoft.com/office/drawing/2014/main" id="{C34BBFBD-2B5B-485D-90A5-A4F6BB0F1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3" name="Oval 25">
              <a:extLst>
                <a:ext uri="{FF2B5EF4-FFF2-40B4-BE49-F238E27FC236}">
                  <a16:creationId xmlns:a16="http://schemas.microsoft.com/office/drawing/2014/main" id="{6E1472EB-5DA8-4412-A699-6727BEC54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3F5418E3-3F3D-4136-8E89-5AB6245D249B}"/>
              </a:ext>
            </a:extLst>
          </p:cNvPr>
          <p:cNvGrpSpPr/>
          <p:nvPr/>
        </p:nvGrpSpPr>
        <p:grpSpPr>
          <a:xfrm>
            <a:off x="5229747" y="3807210"/>
            <a:ext cx="1212850" cy="1333500"/>
            <a:chOff x="684868" y="1719499"/>
            <a:chExt cx="1212850" cy="1333500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7E5FFF76-59E2-481C-9820-95D1B74FEF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9134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C1818569-2288-4CF4-9204-94C186896B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60324" y="26918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4512FD4C-11BC-4C17-98B8-8CB99EB6BB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446868" y="2481499"/>
              <a:ext cx="195262" cy="1079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8B635AEC-7910-42E2-91C3-63C54BC6B3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60324" y="2082243"/>
              <a:ext cx="212725" cy="96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9" name="Oval 30">
              <a:extLst>
                <a:ext uri="{FF2B5EF4-FFF2-40B4-BE49-F238E27FC236}">
                  <a16:creationId xmlns:a16="http://schemas.microsoft.com/office/drawing/2014/main" id="{9D9B0C59-A294-48E8-9B42-03CB26301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2176699"/>
              <a:ext cx="427037" cy="457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nl-NL" altLang="nl-NL" sz="1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Oval 31">
              <a:extLst>
                <a:ext uri="{FF2B5EF4-FFF2-40B4-BE49-F238E27FC236}">
                  <a16:creationId xmlns:a16="http://schemas.microsoft.com/office/drawing/2014/main" id="{95F64DFA-4E91-4878-B588-7BBEDBC9D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868" y="2481499"/>
              <a:ext cx="374650" cy="341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latin typeface="Arial" panose="020B0604020202020204" pitchFamily="34" charset="0"/>
                </a:rPr>
                <a:t>H</a:t>
              </a:r>
              <a:endParaRPr lang="nl-NL" altLang="nl-NL" sz="1800" b="1">
                <a:latin typeface="Arial" panose="020B0604020202020204" pitchFamily="34" charset="0"/>
              </a:endParaRPr>
            </a:p>
          </p:txBody>
        </p:sp>
        <p:sp>
          <p:nvSpPr>
            <p:cNvPr id="21" name="Oval 32">
              <a:extLst>
                <a:ext uri="{FF2B5EF4-FFF2-40B4-BE49-F238E27FC236}">
                  <a16:creationId xmlns:a16="http://schemas.microsoft.com/office/drawing/2014/main" id="{DC5DAFE3-B441-4E21-97B4-F91CB8825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068" y="2481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2" name="Oval 33">
              <a:extLst>
                <a:ext uri="{FF2B5EF4-FFF2-40B4-BE49-F238E27FC236}">
                  <a16:creationId xmlns:a16="http://schemas.microsoft.com/office/drawing/2014/main" id="{662AA632-601A-49D3-ACB8-D1384FF45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27100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3" name="Oval 34">
              <a:extLst>
                <a:ext uri="{FF2B5EF4-FFF2-40B4-BE49-F238E27FC236}">
                  <a16:creationId xmlns:a16="http://schemas.microsoft.com/office/drawing/2014/main" id="{C0D008A7-12B5-422C-B85D-3560045D9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68" y="1719499"/>
              <a:ext cx="374650" cy="342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Text Box 55">
            <a:extLst>
              <a:ext uri="{FF2B5EF4-FFF2-40B4-BE49-F238E27FC236}">
                <a16:creationId xmlns:a16="http://schemas.microsoft.com/office/drawing/2014/main" id="{5EECA450-6B3A-40F3-8563-99E6EBD8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763" y="2933533"/>
            <a:ext cx="8382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+mn-lt"/>
              </a:rPr>
              <a:t>   </a:t>
            </a:r>
            <a:r>
              <a:rPr lang="en-US" altLang="nl-NL" sz="2000" dirty="0">
                <a:latin typeface="+mn-lt"/>
              </a:rPr>
              <a:t>water                                           methaan    </a:t>
            </a:r>
          </a:p>
          <a:p>
            <a:pPr>
              <a:spcBef>
                <a:spcPts val="600"/>
              </a:spcBef>
              <a:buNone/>
            </a:pPr>
            <a:r>
              <a:rPr lang="en-US" altLang="nl-NL" sz="2000" dirty="0">
                <a:latin typeface="+mn-lt"/>
              </a:rPr>
              <a:t>    H</a:t>
            </a:r>
            <a:r>
              <a:rPr lang="en-US" altLang="nl-NL" sz="2000" baseline="-25000" dirty="0">
                <a:latin typeface="+mn-lt"/>
              </a:rPr>
              <a:t>2</a:t>
            </a:r>
            <a:r>
              <a:rPr lang="en-US" altLang="nl-NL" sz="2000" dirty="0">
                <a:latin typeface="+mn-lt"/>
              </a:rPr>
              <a:t>O                                                   CH</a:t>
            </a:r>
            <a:r>
              <a:rPr lang="en-US" altLang="nl-NL" sz="2000" baseline="-25000" dirty="0">
                <a:latin typeface="+mn-lt"/>
              </a:rPr>
              <a:t>4</a:t>
            </a:r>
            <a:endParaRPr lang="nl-NL" altLang="nl-NL" sz="2000" dirty="0">
              <a:latin typeface="+mn-lt"/>
            </a:endParaRP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8FD726F9-3727-45B8-8E97-38F6E820D426}"/>
              </a:ext>
            </a:extLst>
          </p:cNvPr>
          <p:cNvGrpSpPr/>
          <p:nvPr/>
        </p:nvGrpSpPr>
        <p:grpSpPr>
          <a:xfrm>
            <a:off x="149472" y="5176251"/>
            <a:ext cx="2985113" cy="1000274"/>
            <a:chOff x="149472" y="4931670"/>
            <a:chExt cx="2985113" cy="1000274"/>
          </a:xfrm>
        </p:grpSpPr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4D800594-0497-4671-AFE2-0D89A4760D69}"/>
                </a:ext>
              </a:extLst>
            </p:cNvPr>
            <p:cNvSpPr txBox="1"/>
            <p:nvPr/>
          </p:nvSpPr>
          <p:spPr>
            <a:xfrm>
              <a:off x="149472" y="4931670"/>
              <a:ext cx="2985113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		2 x   1,0 u</a:t>
              </a:r>
            </a:p>
            <a:p>
              <a:pPr>
                <a:spcAft>
                  <a:spcPts val="600"/>
                </a:spcAft>
              </a:pPr>
              <a:r>
                <a:rPr lang="nl-NL" dirty="0"/>
                <a:t>                                   1 x 16,0 u</a:t>
              </a:r>
            </a:p>
            <a:p>
              <a:r>
                <a:rPr lang="nl-NL" dirty="0"/>
                <a:t>     molecuulmassa        </a:t>
              </a:r>
              <a:r>
                <a:rPr lang="nl-NL" sz="800" dirty="0"/>
                <a:t> </a:t>
              </a:r>
              <a:r>
                <a:rPr lang="nl-NL" dirty="0"/>
                <a:t>18,0 u</a:t>
              </a:r>
            </a:p>
          </p:txBody>
        </p: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2691818E-647E-4D6D-B3EC-C92FA846FCB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463" y="5579752"/>
              <a:ext cx="9617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538A4606-82CA-43DB-87DA-A19594AC38D6}"/>
              </a:ext>
            </a:extLst>
          </p:cNvPr>
          <p:cNvGrpSpPr/>
          <p:nvPr/>
        </p:nvGrpSpPr>
        <p:grpSpPr>
          <a:xfrm>
            <a:off x="3475552" y="5176251"/>
            <a:ext cx="2941831" cy="1000274"/>
            <a:chOff x="149472" y="4931670"/>
            <a:chExt cx="2941831" cy="1000274"/>
          </a:xfrm>
        </p:grpSpPr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3C1F5E03-C2D9-4371-826A-187B40731BDD}"/>
                </a:ext>
              </a:extLst>
            </p:cNvPr>
            <p:cNvSpPr txBox="1"/>
            <p:nvPr/>
          </p:nvSpPr>
          <p:spPr>
            <a:xfrm>
              <a:off x="149472" y="4931670"/>
              <a:ext cx="2941831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		4 x   1,0 u</a:t>
              </a:r>
            </a:p>
            <a:p>
              <a:pPr>
                <a:spcAft>
                  <a:spcPts val="600"/>
                </a:spcAft>
              </a:pPr>
              <a:r>
                <a:rPr lang="nl-NL" dirty="0"/>
                <a:t>                                   1 x 12,0 u</a:t>
              </a:r>
            </a:p>
            <a:p>
              <a:r>
                <a:rPr lang="nl-NL" dirty="0"/>
                <a:t>     </a:t>
              </a:r>
              <a:r>
                <a:rPr lang="nl-NL" dirty="0">
                  <a:solidFill>
                    <a:srgbClr val="FF0000"/>
                  </a:solidFill>
                </a:rPr>
                <a:t>molecuulmassa        </a:t>
              </a:r>
              <a:r>
                <a:rPr lang="nl-NL" sz="800" dirty="0">
                  <a:solidFill>
                    <a:srgbClr val="FF0000"/>
                  </a:solidFill>
                </a:rPr>
                <a:t> </a:t>
              </a:r>
              <a:r>
                <a:rPr lang="nl-NL" dirty="0">
                  <a:solidFill>
                    <a:srgbClr val="FF0000"/>
                  </a:solidFill>
                </a:rPr>
                <a:t>16,0 u</a:t>
              </a:r>
            </a:p>
          </p:txBody>
        </p: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51B63D3A-E290-4A2E-83F2-6204037927F2}"/>
                </a:ext>
              </a:extLst>
            </p:cNvPr>
            <p:cNvCxnSpPr>
              <a:cxnSpLocks/>
            </p:cNvCxnSpPr>
            <p:nvPr/>
          </p:nvCxnSpPr>
          <p:spPr>
            <a:xfrm>
              <a:off x="2063463" y="5579752"/>
              <a:ext cx="9617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63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55">
            <a:extLst>
              <a:ext uri="{FF2B5EF4-FFF2-40B4-BE49-F238E27FC236}">
                <a16:creationId xmlns:a16="http://schemas.microsoft.com/office/drawing/2014/main" id="{81293AAD-B260-40C4-85E1-33B98FBAB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827" y="1015266"/>
            <a:ext cx="53235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nl-NL" altLang="nl-NL" sz="1800" dirty="0">
                <a:solidFill>
                  <a:srgbClr val="FF0000"/>
                </a:solidFill>
                <a:latin typeface="+mn-lt"/>
              </a:rPr>
              <a:t> Wat is het massapercentage waterstof in water?</a:t>
            </a:r>
          </a:p>
          <a:p>
            <a:pPr>
              <a:spcBef>
                <a:spcPts val="600"/>
              </a:spcBef>
              <a:buNone/>
            </a:pPr>
            <a:endParaRPr lang="nl-NL" altLang="nl-NL" sz="1800" i="1" dirty="0">
              <a:latin typeface="+mn-lt"/>
            </a:endParaRPr>
          </a:p>
          <a:p>
            <a:pPr>
              <a:spcBef>
                <a:spcPts val="600"/>
              </a:spcBef>
              <a:buNone/>
            </a:pPr>
            <a:endParaRPr lang="nl-NL" altLang="nl-NL" sz="1800" i="1" dirty="0">
              <a:latin typeface="+mn-lt"/>
            </a:endParaRPr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76F72C37-81A7-4F20-AB1B-6CC3B4112481}"/>
              </a:ext>
            </a:extLst>
          </p:cNvPr>
          <p:cNvGrpSpPr>
            <a:grpSpLocks/>
          </p:cNvGrpSpPr>
          <p:nvPr/>
        </p:nvGrpSpPr>
        <p:grpSpPr bwMode="auto">
          <a:xfrm>
            <a:off x="1953648" y="4131570"/>
            <a:ext cx="1071563" cy="685800"/>
            <a:chOff x="1968" y="912"/>
            <a:chExt cx="963" cy="673"/>
          </a:xfrm>
        </p:grpSpPr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36E0755-D5B5-44A1-913E-8CDFEA5AD7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4E348D89-169D-4163-A8B8-B02706C5B8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37CA8DD2-6A74-445E-A819-07E9C8AE6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2" name="Oval 24">
              <a:extLst>
                <a:ext uri="{FF2B5EF4-FFF2-40B4-BE49-F238E27FC236}">
                  <a16:creationId xmlns:a16="http://schemas.microsoft.com/office/drawing/2014/main" id="{C34BBFBD-2B5B-485D-90A5-A4F6BB0F1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3" name="Oval 25">
              <a:extLst>
                <a:ext uri="{FF2B5EF4-FFF2-40B4-BE49-F238E27FC236}">
                  <a16:creationId xmlns:a16="http://schemas.microsoft.com/office/drawing/2014/main" id="{6E1472EB-5DA8-4412-A699-6727BEC54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Text Box 55">
            <a:extLst>
              <a:ext uri="{FF2B5EF4-FFF2-40B4-BE49-F238E27FC236}">
                <a16:creationId xmlns:a16="http://schemas.microsoft.com/office/drawing/2014/main" id="{5EECA450-6B3A-40F3-8563-99E6EBD8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763" y="2933533"/>
            <a:ext cx="114954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+mn-lt"/>
              </a:rPr>
              <a:t>   </a:t>
            </a:r>
            <a:r>
              <a:rPr lang="en-US" altLang="nl-NL" sz="2000" dirty="0">
                <a:latin typeface="+mn-lt"/>
              </a:rPr>
              <a:t>water</a:t>
            </a:r>
          </a:p>
          <a:p>
            <a:pPr>
              <a:spcBef>
                <a:spcPts val="600"/>
              </a:spcBef>
              <a:buNone/>
            </a:pPr>
            <a:r>
              <a:rPr lang="en-US" altLang="nl-NL" sz="2000" dirty="0">
                <a:latin typeface="+mn-lt"/>
              </a:rPr>
              <a:t>    H</a:t>
            </a:r>
            <a:r>
              <a:rPr lang="en-US" altLang="nl-NL" sz="2000" baseline="-25000" dirty="0">
                <a:latin typeface="+mn-lt"/>
              </a:rPr>
              <a:t>2</a:t>
            </a:r>
            <a:r>
              <a:rPr lang="en-US" altLang="nl-NL" sz="2000" dirty="0">
                <a:latin typeface="+mn-lt"/>
              </a:rPr>
              <a:t>O</a:t>
            </a:r>
            <a:endParaRPr lang="nl-NL" altLang="nl-NL" sz="2000" dirty="0">
              <a:latin typeface="+mn-lt"/>
            </a:endParaRP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8FD726F9-3727-45B8-8E97-38F6E820D426}"/>
              </a:ext>
            </a:extLst>
          </p:cNvPr>
          <p:cNvGrpSpPr/>
          <p:nvPr/>
        </p:nvGrpSpPr>
        <p:grpSpPr>
          <a:xfrm>
            <a:off x="149472" y="5176251"/>
            <a:ext cx="2941831" cy="1000274"/>
            <a:chOff x="149472" y="4931670"/>
            <a:chExt cx="2941831" cy="1000274"/>
          </a:xfrm>
        </p:grpSpPr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4D800594-0497-4671-AFE2-0D89A4760D69}"/>
                </a:ext>
              </a:extLst>
            </p:cNvPr>
            <p:cNvSpPr txBox="1"/>
            <p:nvPr/>
          </p:nvSpPr>
          <p:spPr>
            <a:xfrm>
              <a:off x="149472" y="4931670"/>
              <a:ext cx="2941831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		2 x   1,0 u</a:t>
              </a:r>
            </a:p>
            <a:p>
              <a:pPr>
                <a:spcAft>
                  <a:spcPts val="600"/>
                </a:spcAft>
              </a:pPr>
              <a:r>
                <a:rPr lang="nl-NL" dirty="0"/>
                <a:t>                                   1 x 16,0 u</a:t>
              </a:r>
            </a:p>
            <a:p>
              <a:r>
                <a:rPr lang="nl-NL" dirty="0">
                  <a:solidFill>
                    <a:schemeClr val="bg1"/>
                  </a:solidFill>
                </a:rPr>
                <a:t>     molecuulmassa        </a:t>
              </a:r>
              <a:r>
                <a:rPr lang="nl-NL" sz="800" dirty="0">
                  <a:solidFill>
                    <a:schemeClr val="bg1"/>
                  </a:solidFill>
                </a:rPr>
                <a:t> </a:t>
              </a:r>
              <a:r>
                <a:rPr lang="nl-NL" dirty="0"/>
                <a:t>18,0 u</a:t>
              </a:r>
            </a:p>
          </p:txBody>
        </p: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2691818E-647E-4D6D-B3EC-C92FA846FCB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463" y="5579752"/>
              <a:ext cx="9617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57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887C046A-0BBF-4CB1-89F4-55F4AB99DA85}"/>
              </a:ext>
            </a:extLst>
          </p:cNvPr>
          <p:cNvGrpSpPr/>
          <p:nvPr/>
        </p:nvGrpSpPr>
        <p:grpSpPr>
          <a:xfrm>
            <a:off x="1119127" y="-268584"/>
            <a:ext cx="7367781" cy="5525839"/>
            <a:chOff x="1119127" y="-268584"/>
            <a:chExt cx="7367781" cy="552583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695346">
              <a:off x="1119127" y="-268584"/>
              <a:ext cx="7367781" cy="5525839"/>
            </a:xfrm>
            <a:prstGeom prst="rect">
              <a:avLst/>
            </a:prstGeom>
          </p:spPr>
        </p:pic>
        <p:sp>
          <p:nvSpPr>
            <p:cNvPr id="3" name="Tekstvak 2"/>
            <p:cNvSpPr txBox="1"/>
            <p:nvPr/>
          </p:nvSpPr>
          <p:spPr>
            <a:xfrm>
              <a:off x="5981350" y="1852588"/>
              <a:ext cx="15435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600" dirty="0"/>
                <a:t>H</a:t>
              </a:r>
            </a:p>
          </p:txBody>
        </p:sp>
        <p:sp>
          <p:nvSpPr>
            <p:cNvPr id="4" name="Tekstvak 3"/>
            <p:cNvSpPr txBox="1"/>
            <p:nvPr/>
          </p:nvSpPr>
          <p:spPr>
            <a:xfrm>
              <a:off x="2606763" y="1852588"/>
              <a:ext cx="15435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600" dirty="0"/>
                <a:t>H</a:t>
              </a:r>
            </a:p>
          </p:txBody>
        </p:sp>
      </p:grpSp>
      <p:sp>
        <p:nvSpPr>
          <p:cNvPr id="5" name="Tekstvak 4"/>
          <p:cNvSpPr txBox="1"/>
          <p:nvPr/>
        </p:nvSpPr>
        <p:spPr>
          <a:xfrm>
            <a:off x="2399251" y="4798503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waterstofmolecuul</a:t>
            </a:r>
          </a:p>
          <a:p>
            <a:endParaRPr lang="nl-NL" sz="3600" dirty="0"/>
          </a:p>
          <a:p>
            <a:r>
              <a:rPr lang="nl-NL" sz="3600" dirty="0"/>
              <a:t>    </a:t>
            </a:r>
            <a:r>
              <a:rPr lang="nl-NL" sz="3600" dirty="0">
                <a:solidFill>
                  <a:srgbClr val="FF0000"/>
                </a:solidFill>
              </a:rPr>
              <a:t>molecuulformule    H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0C07723A-E763-449A-8E13-50E380F2890B}"/>
              </a:ext>
            </a:extLst>
          </p:cNvPr>
          <p:cNvSpPr/>
          <p:nvPr/>
        </p:nvSpPr>
        <p:spPr>
          <a:xfrm>
            <a:off x="7174546" y="5360167"/>
            <a:ext cx="1516526" cy="834838"/>
          </a:xfrm>
          <a:prstGeom prst="wedgeEllipseCallout">
            <a:avLst>
              <a:gd name="adj1" fmla="val -62889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31499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55">
            <a:extLst>
              <a:ext uri="{FF2B5EF4-FFF2-40B4-BE49-F238E27FC236}">
                <a16:creationId xmlns:a16="http://schemas.microsoft.com/office/drawing/2014/main" id="{81293AAD-B260-40C4-85E1-33B98FBAB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073" y="1017851"/>
            <a:ext cx="5323587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nl-NL" altLang="nl-NL" sz="1800" dirty="0">
                <a:latin typeface="+mn-lt"/>
              </a:rPr>
              <a:t>Wat is het massapercentage waterstof in water?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1800" i="1" dirty="0">
                <a:solidFill>
                  <a:srgbClr val="FF0000"/>
                </a:solidFill>
                <a:latin typeface="+mn-lt"/>
              </a:rPr>
              <a:t>massa  H                           </a:t>
            </a:r>
            <a:r>
              <a:rPr lang="nl-NL" altLang="nl-NL" sz="1800" dirty="0">
                <a:solidFill>
                  <a:schemeClr val="bg1"/>
                </a:solidFill>
                <a:latin typeface="+mn-lt"/>
              </a:rPr>
              <a:t>2,0 u</a:t>
            </a:r>
          </a:p>
          <a:p>
            <a:pPr>
              <a:spcBef>
                <a:spcPts val="600"/>
              </a:spcBef>
              <a:buNone/>
            </a:pPr>
            <a:r>
              <a:rPr lang="nl-NL" altLang="nl-NL" sz="1800" i="1" dirty="0">
                <a:solidFill>
                  <a:srgbClr val="FF0000"/>
                </a:solidFill>
                <a:latin typeface="+mn-lt"/>
              </a:rPr>
              <a:t>massa </a:t>
            </a:r>
            <a:r>
              <a:rPr lang="en-US" altLang="nl-NL" sz="1800" i="1" dirty="0">
                <a:solidFill>
                  <a:srgbClr val="FF0000"/>
                </a:solidFill>
              </a:rPr>
              <a:t>H</a:t>
            </a:r>
            <a:r>
              <a:rPr lang="en-US" altLang="nl-NL" sz="1800" i="1" baseline="-25000" dirty="0">
                <a:solidFill>
                  <a:srgbClr val="FF0000"/>
                </a:solidFill>
              </a:rPr>
              <a:t>2</a:t>
            </a:r>
            <a:r>
              <a:rPr lang="en-US" altLang="nl-NL" sz="1800" i="1" dirty="0">
                <a:solidFill>
                  <a:srgbClr val="FF0000"/>
                </a:solidFill>
              </a:rPr>
              <a:t>O</a:t>
            </a:r>
            <a:endParaRPr lang="nl-NL" altLang="nl-NL" sz="1800" i="1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600"/>
              </a:spcBef>
              <a:buNone/>
            </a:pPr>
            <a:endParaRPr lang="nl-NL" altLang="nl-NL" sz="1800" i="1" dirty="0">
              <a:latin typeface="+mn-lt"/>
            </a:endParaRPr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76F72C37-81A7-4F20-AB1B-6CC3B4112481}"/>
              </a:ext>
            </a:extLst>
          </p:cNvPr>
          <p:cNvGrpSpPr>
            <a:grpSpLocks/>
          </p:cNvGrpSpPr>
          <p:nvPr/>
        </p:nvGrpSpPr>
        <p:grpSpPr bwMode="auto">
          <a:xfrm>
            <a:off x="1953648" y="4131570"/>
            <a:ext cx="1071563" cy="685800"/>
            <a:chOff x="1968" y="912"/>
            <a:chExt cx="963" cy="673"/>
          </a:xfrm>
        </p:grpSpPr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36E0755-D5B5-44A1-913E-8CDFEA5AD7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4E348D89-169D-4163-A8B8-B02706C5B8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37CA8DD2-6A74-445E-A819-07E9C8AE6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2" name="Oval 24">
              <a:extLst>
                <a:ext uri="{FF2B5EF4-FFF2-40B4-BE49-F238E27FC236}">
                  <a16:creationId xmlns:a16="http://schemas.microsoft.com/office/drawing/2014/main" id="{C34BBFBD-2B5B-485D-90A5-A4F6BB0F1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3" name="Oval 25">
              <a:extLst>
                <a:ext uri="{FF2B5EF4-FFF2-40B4-BE49-F238E27FC236}">
                  <a16:creationId xmlns:a16="http://schemas.microsoft.com/office/drawing/2014/main" id="{6E1472EB-5DA8-4412-A699-6727BEC54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Text Box 55">
            <a:extLst>
              <a:ext uri="{FF2B5EF4-FFF2-40B4-BE49-F238E27FC236}">
                <a16:creationId xmlns:a16="http://schemas.microsoft.com/office/drawing/2014/main" id="{5EECA450-6B3A-40F3-8563-99E6EBD8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763" y="2933533"/>
            <a:ext cx="114954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+mn-lt"/>
              </a:rPr>
              <a:t>   </a:t>
            </a:r>
            <a:r>
              <a:rPr lang="en-US" altLang="nl-NL" sz="2000" dirty="0">
                <a:latin typeface="+mn-lt"/>
              </a:rPr>
              <a:t>water</a:t>
            </a:r>
          </a:p>
          <a:p>
            <a:pPr>
              <a:spcBef>
                <a:spcPts val="600"/>
              </a:spcBef>
              <a:buNone/>
            </a:pPr>
            <a:r>
              <a:rPr lang="en-US" altLang="nl-NL" sz="2000" dirty="0">
                <a:latin typeface="+mn-lt"/>
              </a:rPr>
              <a:t>    H</a:t>
            </a:r>
            <a:r>
              <a:rPr lang="en-US" altLang="nl-NL" sz="2000" baseline="-25000" dirty="0">
                <a:latin typeface="+mn-lt"/>
              </a:rPr>
              <a:t>2</a:t>
            </a:r>
            <a:r>
              <a:rPr lang="en-US" altLang="nl-NL" sz="2000" dirty="0">
                <a:latin typeface="+mn-lt"/>
              </a:rPr>
              <a:t>O</a:t>
            </a:r>
            <a:endParaRPr lang="nl-NL" altLang="nl-NL" sz="2000" dirty="0">
              <a:latin typeface="+mn-lt"/>
            </a:endParaRP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8FD726F9-3727-45B8-8E97-38F6E820D426}"/>
              </a:ext>
            </a:extLst>
          </p:cNvPr>
          <p:cNvGrpSpPr/>
          <p:nvPr/>
        </p:nvGrpSpPr>
        <p:grpSpPr>
          <a:xfrm>
            <a:off x="149472" y="5176251"/>
            <a:ext cx="2941831" cy="1000274"/>
            <a:chOff x="149472" y="4931670"/>
            <a:chExt cx="2941831" cy="1000274"/>
          </a:xfrm>
        </p:grpSpPr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4D800594-0497-4671-AFE2-0D89A4760D69}"/>
                </a:ext>
              </a:extLst>
            </p:cNvPr>
            <p:cNvSpPr txBox="1"/>
            <p:nvPr/>
          </p:nvSpPr>
          <p:spPr>
            <a:xfrm>
              <a:off x="149472" y="4931670"/>
              <a:ext cx="2941831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		2 x   1,0 u</a:t>
              </a:r>
            </a:p>
            <a:p>
              <a:pPr>
                <a:spcAft>
                  <a:spcPts val="600"/>
                </a:spcAft>
              </a:pPr>
              <a:r>
                <a:rPr lang="nl-NL" dirty="0"/>
                <a:t>                                   1 x 16,0 u</a:t>
              </a:r>
            </a:p>
            <a:p>
              <a:r>
                <a:rPr lang="nl-NL" dirty="0"/>
                <a:t>     </a:t>
              </a:r>
              <a:r>
                <a:rPr lang="nl-NL" dirty="0">
                  <a:solidFill>
                    <a:schemeClr val="bg1"/>
                  </a:solidFill>
                </a:rPr>
                <a:t>molecuulmassa  </a:t>
              </a:r>
              <a:r>
                <a:rPr lang="nl-NL" dirty="0"/>
                <a:t>      </a:t>
              </a:r>
              <a:r>
                <a:rPr lang="nl-NL" sz="800" dirty="0"/>
                <a:t> </a:t>
              </a:r>
              <a:r>
                <a:rPr lang="nl-NL" dirty="0"/>
                <a:t>18,0 u</a:t>
              </a:r>
            </a:p>
          </p:txBody>
        </p: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2691818E-647E-4D6D-B3EC-C92FA846FCB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463" y="5579752"/>
              <a:ext cx="9617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48779018-F53D-43B4-9B78-2B15B7E73AC2}"/>
              </a:ext>
            </a:extLst>
          </p:cNvPr>
          <p:cNvCxnSpPr>
            <a:cxnSpLocks/>
          </p:cNvCxnSpPr>
          <p:nvPr/>
        </p:nvCxnSpPr>
        <p:spPr>
          <a:xfrm>
            <a:off x="4109104" y="1796416"/>
            <a:ext cx="10781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>
            <a:extLst>
              <a:ext uri="{FF2B5EF4-FFF2-40B4-BE49-F238E27FC236}">
                <a16:creationId xmlns:a16="http://schemas.microsoft.com/office/drawing/2014/main" id="{B33C8155-82AE-4B36-9D16-155E0417068F}"/>
              </a:ext>
            </a:extLst>
          </p:cNvPr>
          <p:cNvSpPr txBox="1"/>
          <p:nvPr/>
        </p:nvSpPr>
        <p:spPr>
          <a:xfrm>
            <a:off x="5029763" y="161175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 </a:t>
            </a:r>
            <a:r>
              <a:rPr lang="nl-NL" i="1" dirty="0">
                <a:solidFill>
                  <a:srgbClr val="FF0000"/>
                </a:solidFill>
              </a:rPr>
              <a:t>x  100</a:t>
            </a:r>
            <a:r>
              <a:rPr lang="nl-NL" sz="800" i="1" dirty="0">
                <a:solidFill>
                  <a:srgbClr val="FF0000"/>
                </a:solidFill>
              </a:rPr>
              <a:t> </a:t>
            </a:r>
            <a:r>
              <a:rPr lang="nl-NL" i="1" dirty="0">
                <a:solidFill>
                  <a:srgbClr val="FF000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2489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55">
            <a:extLst>
              <a:ext uri="{FF2B5EF4-FFF2-40B4-BE49-F238E27FC236}">
                <a16:creationId xmlns:a16="http://schemas.microsoft.com/office/drawing/2014/main" id="{81293AAD-B260-40C4-85E1-33B98FBAB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073" y="1017851"/>
            <a:ext cx="532358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nl-NL" altLang="nl-NL" sz="1800" dirty="0">
                <a:latin typeface="+mn-lt"/>
              </a:rPr>
              <a:t>Wat is het massapercentage waterstof in water?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1800" i="1" dirty="0">
                <a:solidFill>
                  <a:srgbClr val="FF0000"/>
                </a:solidFill>
                <a:latin typeface="+mn-lt"/>
              </a:rPr>
              <a:t>massa  H</a:t>
            </a:r>
            <a:endParaRPr lang="nl-NL" altLang="nl-NL" sz="1800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600"/>
              </a:spcBef>
              <a:buNone/>
            </a:pPr>
            <a:r>
              <a:rPr lang="nl-NL" altLang="nl-NL" sz="1800" i="1" dirty="0">
                <a:solidFill>
                  <a:srgbClr val="FF0000"/>
                </a:solidFill>
                <a:latin typeface="+mn-lt"/>
              </a:rPr>
              <a:t>massa </a:t>
            </a:r>
            <a:r>
              <a:rPr lang="en-US" altLang="nl-NL" sz="1800" i="1" dirty="0">
                <a:solidFill>
                  <a:srgbClr val="FF0000"/>
                </a:solidFill>
              </a:rPr>
              <a:t>H</a:t>
            </a:r>
            <a:r>
              <a:rPr lang="en-US" altLang="nl-NL" sz="1800" i="1" baseline="-25000" dirty="0">
                <a:solidFill>
                  <a:srgbClr val="FF0000"/>
                </a:solidFill>
              </a:rPr>
              <a:t>2</a:t>
            </a:r>
            <a:r>
              <a:rPr lang="en-US" altLang="nl-NL" sz="1800" i="1" dirty="0">
                <a:solidFill>
                  <a:srgbClr val="FF0000"/>
                </a:solidFill>
              </a:rPr>
              <a:t>O</a:t>
            </a:r>
            <a:endParaRPr lang="nl-NL" altLang="nl-NL" sz="1800" i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76F72C37-81A7-4F20-AB1B-6CC3B4112481}"/>
              </a:ext>
            </a:extLst>
          </p:cNvPr>
          <p:cNvGrpSpPr>
            <a:grpSpLocks/>
          </p:cNvGrpSpPr>
          <p:nvPr/>
        </p:nvGrpSpPr>
        <p:grpSpPr bwMode="auto">
          <a:xfrm>
            <a:off x="1953648" y="4131570"/>
            <a:ext cx="1071563" cy="685800"/>
            <a:chOff x="1968" y="912"/>
            <a:chExt cx="963" cy="673"/>
          </a:xfrm>
        </p:grpSpPr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36E0755-D5B5-44A1-913E-8CDFEA5AD7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4E348D89-169D-4163-A8B8-B02706C5B8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37CA8DD2-6A74-445E-A819-07E9C8AE6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2" name="Oval 24">
              <a:extLst>
                <a:ext uri="{FF2B5EF4-FFF2-40B4-BE49-F238E27FC236}">
                  <a16:creationId xmlns:a16="http://schemas.microsoft.com/office/drawing/2014/main" id="{C34BBFBD-2B5B-485D-90A5-A4F6BB0F1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3" name="Oval 25">
              <a:extLst>
                <a:ext uri="{FF2B5EF4-FFF2-40B4-BE49-F238E27FC236}">
                  <a16:creationId xmlns:a16="http://schemas.microsoft.com/office/drawing/2014/main" id="{6E1472EB-5DA8-4412-A699-6727BEC54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Text Box 55">
            <a:extLst>
              <a:ext uri="{FF2B5EF4-FFF2-40B4-BE49-F238E27FC236}">
                <a16:creationId xmlns:a16="http://schemas.microsoft.com/office/drawing/2014/main" id="{5EECA450-6B3A-40F3-8563-99E6EBD8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763" y="2933533"/>
            <a:ext cx="114954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+mn-lt"/>
              </a:rPr>
              <a:t>   </a:t>
            </a:r>
            <a:r>
              <a:rPr lang="en-US" altLang="nl-NL" sz="2000" dirty="0">
                <a:latin typeface="+mn-lt"/>
              </a:rPr>
              <a:t>water</a:t>
            </a:r>
          </a:p>
          <a:p>
            <a:pPr>
              <a:spcBef>
                <a:spcPts val="600"/>
              </a:spcBef>
              <a:buNone/>
            </a:pPr>
            <a:r>
              <a:rPr lang="en-US" altLang="nl-NL" sz="2000" dirty="0">
                <a:latin typeface="+mn-lt"/>
              </a:rPr>
              <a:t>    H</a:t>
            </a:r>
            <a:r>
              <a:rPr lang="en-US" altLang="nl-NL" sz="2000" baseline="-25000" dirty="0">
                <a:latin typeface="+mn-lt"/>
              </a:rPr>
              <a:t>2</a:t>
            </a:r>
            <a:r>
              <a:rPr lang="en-US" altLang="nl-NL" sz="2000" dirty="0">
                <a:latin typeface="+mn-lt"/>
              </a:rPr>
              <a:t>O</a:t>
            </a:r>
            <a:endParaRPr lang="nl-NL" altLang="nl-NL" sz="2000" dirty="0">
              <a:latin typeface="+mn-lt"/>
            </a:endParaRP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8FD726F9-3727-45B8-8E97-38F6E820D426}"/>
              </a:ext>
            </a:extLst>
          </p:cNvPr>
          <p:cNvGrpSpPr/>
          <p:nvPr/>
        </p:nvGrpSpPr>
        <p:grpSpPr>
          <a:xfrm>
            <a:off x="149472" y="5176251"/>
            <a:ext cx="4422528" cy="1000274"/>
            <a:chOff x="149472" y="4931670"/>
            <a:chExt cx="4422528" cy="1000274"/>
          </a:xfrm>
        </p:grpSpPr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4D800594-0497-4671-AFE2-0D89A4760D69}"/>
                </a:ext>
              </a:extLst>
            </p:cNvPr>
            <p:cNvSpPr txBox="1"/>
            <p:nvPr/>
          </p:nvSpPr>
          <p:spPr>
            <a:xfrm>
              <a:off x="149472" y="4931670"/>
              <a:ext cx="4422528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		</a:t>
              </a:r>
              <a:r>
                <a:rPr lang="nl-NL" dirty="0">
                  <a:solidFill>
                    <a:srgbClr val="FF0000"/>
                  </a:solidFill>
                </a:rPr>
                <a:t>2 x   1,0 u    </a:t>
              </a:r>
              <a:r>
                <a:rPr lang="nl-NL" i="1" dirty="0">
                  <a:solidFill>
                    <a:srgbClr val="FF0000"/>
                  </a:solidFill>
                </a:rPr>
                <a:t>= massa H</a:t>
              </a:r>
            </a:p>
            <a:p>
              <a:pPr>
                <a:spcAft>
                  <a:spcPts val="600"/>
                </a:spcAft>
                <a:tabLst>
                  <a:tab pos="2965450" algn="l"/>
                </a:tabLst>
              </a:pPr>
              <a:r>
                <a:rPr lang="nl-NL" dirty="0"/>
                <a:t>                                   1 x 16,0 u</a:t>
              </a:r>
            </a:p>
            <a:p>
              <a:r>
                <a:rPr lang="nl-NL" dirty="0"/>
                <a:t>     </a:t>
              </a:r>
              <a:r>
                <a:rPr lang="nl-NL" dirty="0">
                  <a:solidFill>
                    <a:schemeClr val="bg1"/>
                  </a:solidFill>
                </a:rPr>
                <a:t>molecuulmassa  </a:t>
              </a:r>
              <a:r>
                <a:rPr lang="nl-NL" dirty="0"/>
                <a:t>      </a:t>
              </a:r>
              <a:r>
                <a:rPr lang="nl-NL" sz="800" dirty="0"/>
                <a:t> </a:t>
              </a:r>
              <a:r>
                <a:rPr lang="nl-NL" dirty="0">
                  <a:solidFill>
                    <a:srgbClr val="FF0000"/>
                  </a:solidFill>
                </a:rPr>
                <a:t>18,0 u    </a:t>
              </a:r>
              <a:r>
                <a:rPr lang="nl-NL" i="1" dirty="0">
                  <a:solidFill>
                    <a:srgbClr val="FF0000"/>
                  </a:solidFill>
                </a:rPr>
                <a:t>= massa H</a:t>
              </a:r>
              <a:r>
                <a:rPr lang="nl-NL" i="1" baseline="-25000" dirty="0">
                  <a:solidFill>
                    <a:srgbClr val="FF0000"/>
                  </a:solidFill>
                </a:rPr>
                <a:t>2</a:t>
              </a:r>
              <a:r>
                <a:rPr lang="nl-NL" i="1" dirty="0">
                  <a:solidFill>
                    <a:srgbClr val="FF0000"/>
                  </a:solidFill>
                </a:rPr>
                <a:t>O</a:t>
              </a:r>
            </a:p>
          </p:txBody>
        </p: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2691818E-647E-4D6D-B3EC-C92FA846FCB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463" y="5579752"/>
              <a:ext cx="9617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48779018-F53D-43B4-9B78-2B15B7E73AC2}"/>
              </a:ext>
            </a:extLst>
          </p:cNvPr>
          <p:cNvCxnSpPr>
            <a:cxnSpLocks/>
          </p:cNvCxnSpPr>
          <p:nvPr/>
        </p:nvCxnSpPr>
        <p:spPr>
          <a:xfrm>
            <a:off x="4109104" y="1796416"/>
            <a:ext cx="10781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>
            <a:extLst>
              <a:ext uri="{FF2B5EF4-FFF2-40B4-BE49-F238E27FC236}">
                <a16:creationId xmlns:a16="http://schemas.microsoft.com/office/drawing/2014/main" id="{B33C8155-82AE-4B36-9D16-155E0417068F}"/>
              </a:ext>
            </a:extLst>
          </p:cNvPr>
          <p:cNvSpPr txBox="1"/>
          <p:nvPr/>
        </p:nvSpPr>
        <p:spPr>
          <a:xfrm>
            <a:off x="5029763" y="1611750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 </a:t>
            </a:r>
            <a:r>
              <a:rPr lang="nl-NL" i="1" dirty="0"/>
              <a:t>x  100</a:t>
            </a:r>
            <a:r>
              <a:rPr lang="nl-NL" sz="800" i="1" dirty="0"/>
              <a:t> </a:t>
            </a:r>
            <a:r>
              <a:rPr lang="nl-NL" i="1" dirty="0"/>
              <a:t>%  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55">
            <a:extLst>
              <a:ext uri="{FF2B5EF4-FFF2-40B4-BE49-F238E27FC236}">
                <a16:creationId xmlns:a16="http://schemas.microsoft.com/office/drawing/2014/main" id="{81293AAD-B260-40C4-85E1-33B98FBAB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073" y="1017851"/>
            <a:ext cx="532358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nl-NL" altLang="nl-NL" sz="1800" dirty="0">
                <a:latin typeface="+mn-lt"/>
              </a:rPr>
              <a:t>Wat is het massapercentage waterstof in water?</a:t>
            </a:r>
          </a:p>
          <a:p>
            <a:pPr>
              <a:spcBef>
                <a:spcPct val="50000"/>
              </a:spcBef>
              <a:buNone/>
            </a:pPr>
            <a:r>
              <a:rPr lang="nl-NL" altLang="nl-NL" sz="1800" i="1" dirty="0">
                <a:latin typeface="+mn-lt"/>
              </a:rPr>
              <a:t>massa  H                           </a:t>
            </a:r>
            <a:r>
              <a:rPr lang="nl-NL" altLang="nl-NL" sz="1800" dirty="0">
                <a:solidFill>
                  <a:srgbClr val="FF0000"/>
                </a:solidFill>
                <a:latin typeface="+mn-lt"/>
              </a:rPr>
              <a:t>2,0 u</a:t>
            </a:r>
          </a:p>
          <a:p>
            <a:pPr>
              <a:spcBef>
                <a:spcPts val="600"/>
              </a:spcBef>
              <a:buNone/>
            </a:pPr>
            <a:r>
              <a:rPr lang="nl-NL" altLang="nl-NL" sz="1800" i="1" dirty="0">
                <a:latin typeface="+mn-lt"/>
              </a:rPr>
              <a:t>massa </a:t>
            </a:r>
            <a:r>
              <a:rPr lang="en-US" altLang="nl-NL" sz="1800" i="1" dirty="0"/>
              <a:t>H</a:t>
            </a:r>
            <a:r>
              <a:rPr lang="en-US" altLang="nl-NL" sz="1800" i="1" baseline="-25000" dirty="0"/>
              <a:t>2</a:t>
            </a:r>
            <a:r>
              <a:rPr lang="en-US" altLang="nl-NL" sz="1800" i="1" dirty="0"/>
              <a:t>O   </a:t>
            </a:r>
            <a:r>
              <a:rPr lang="en-US" altLang="nl-NL" sz="1800" dirty="0"/>
              <a:t>               </a:t>
            </a:r>
            <a:r>
              <a:rPr lang="en-US" altLang="nl-NL" sz="1800" i="1" dirty="0"/>
              <a:t>     </a:t>
            </a:r>
            <a:r>
              <a:rPr lang="nl-NL" altLang="nl-NL" sz="1800" dirty="0">
                <a:solidFill>
                  <a:srgbClr val="FF0000"/>
                </a:solidFill>
              </a:rPr>
              <a:t>18,0 u</a:t>
            </a:r>
            <a:endParaRPr lang="nl-NL" altLang="nl-NL" sz="1800" i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76F72C37-81A7-4F20-AB1B-6CC3B4112481}"/>
              </a:ext>
            </a:extLst>
          </p:cNvPr>
          <p:cNvGrpSpPr>
            <a:grpSpLocks/>
          </p:cNvGrpSpPr>
          <p:nvPr/>
        </p:nvGrpSpPr>
        <p:grpSpPr bwMode="auto">
          <a:xfrm>
            <a:off x="1953648" y="4131570"/>
            <a:ext cx="1071563" cy="685800"/>
            <a:chOff x="1968" y="912"/>
            <a:chExt cx="963" cy="673"/>
          </a:xfrm>
        </p:grpSpPr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36E0755-D5B5-44A1-913E-8CDFEA5AD7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4E348D89-169D-4163-A8B8-B02706C5B8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37CA8DD2-6A74-445E-A819-07E9C8AE6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2" name="Oval 24">
              <a:extLst>
                <a:ext uri="{FF2B5EF4-FFF2-40B4-BE49-F238E27FC236}">
                  <a16:creationId xmlns:a16="http://schemas.microsoft.com/office/drawing/2014/main" id="{C34BBFBD-2B5B-485D-90A5-A4F6BB0F1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3" name="Oval 25">
              <a:extLst>
                <a:ext uri="{FF2B5EF4-FFF2-40B4-BE49-F238E27FC236}">
                  <a16:creationId xmlns:a16="http://schemas.microsoft.com/office/drawing/2014/main" id="{6E1472EB-5DA8-4412-A699-6727BEC54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Text Box 55">
            <a:extLst>
              <a:ext uri="{FF2B5EF4-FFF2-40B4-BE49-F238E27FC236}">
                <a16:creationId xmlns:a16="http://schemas.microsoft.com/office/drawing/2014/main" id="{5EECA450-6B3A-40F3-8563-99E6EBD8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763" y="2933533"/>
            <a:ext cx="114954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+mn-lt"/>
              </a:rPr>
              <a:t>   </a:t>
            </a:r>
            <a:r>
              <a:rPr lang="en-US" altLang="nl-NL" sz="2000" dirty="0">
                <a:latin typeface="+mn-lt"/>
              </a:rPr>
              <a:t>water</a:t>
            </a:r>
          </a:p>
          <a:p>
            <a:pPr>
              <a:spcBef>
                <a:spcPts val="600"/>
              </a:spcBef>
              <a:buNone/>
            </a:pPr>
            <a:r>
              <a:rPr lang="en-US" altLang="nl-NL" sz="2000" dirty="0">
                <a:latin typeface="+mn-lt"/>
              </a:rPr>
              <a:t>    H</a:t>
            </a:r>
            <a:r>
              <a:rPr lang="en-US" altLang="nl-NL" sz="2000" baseline="-25000" dirty="0">
                <a:latin typeface="+mn-lt"/>
              </a:rPr>
              <a:t>2</a:t>
            </a:r>
            <a:r>
              <a:rPr lang="en-US" altLang="nl-NL" sz="2000" dirty="0">
                <a:latin typeface="+mn-lt"/>
              </a:rPr>
              <a:t>O</a:t>
            </a:r>
            <a:endParaRPr lang="nl-NL" altLang="nl-NL" sz="2000" dirty="0">
              <a:latin typeface="+mn-lt"/>
            </a:endParaRP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8FD726F9-3727-45B8-8E97-38F6E820D426}"/>
              </a:ext>
            </a:extLst>
          </p:cNvPr>
          <p:cNvGrpSpPr/>
          <p:nvPr/>
        </p:nvGrpSpPr>
        <p:grpSpPr>
          <a:xfrm>
            <a:off x="149472" y="5176251"/>
            <a:ext cx="4422528" cy="1000274"/>
            <a:chOff x="149472" y="4931670"/>
            <a:chExt cx="4422528" cy="1000274"/>
          </a:xfrm>
        </p:grpSpPr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4D800594-0497-4671-AFE2-0D89A4760D69}"/>
                </a:ext>
              </a:extLst>
            </p:cNvPr>
            <p:cNvSpPr txBox="1"/>
            <p:nvPr/>
          </p:nvSpPr>
          <p:spPr>
            <a:xfrm>
              <a:off x="149472" y="4931670"/>
              <a:ext cx="4422528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		</a:t>
              </a:r>
              <a:r>
                <a:rPr lang="nl-NL" dirty="0">
                  <a:solidFill>
                    <a:srgbClr val="FF0000"/>
                  </a:solidFill>
                </a:rPr>
                <a:t>2 x   1,0 u    </a:t>
              </a:r>
              <a:r>
                <a:rPr lang="nl-NL" i="1" dirty="0">
                  <a:solidFill>
                    <a:srgbClr val="FF0000"/>
                  </a:solidFill>
                </a:rPr>
                <a:t>= massa H</a:t>
              </a:r>
            </a:p>
            <a:p>
              <a:pPr>
                <a:spcAft>
                  <a:spcPts val="600"/>
                </a:spcAft>
                <a:tabLst>
                  <a:tab pos="2965450" algn="l"/>
                </a:tabLst>
              </a:pPr>
              <a:r>
                <a:rPr lang="nl-NL" dirty="0"/>
                <a:t>                                   1 x 16,0 u</a:t>
              </a:r>
            </a:p>
            <a:p>
              <a:r>
                <a:rPr lang="nl-NL" dirty="0"/>
                <a:t>     </a:t>
              </a:r>
              <a:r>
                <a:rPr lang="nl-NL" dirty="0">
                  <a:solidFill>
                    <a:schemeClr val="bg1"/>
                  </a:solidFill>
                </a:rPr>
                <a:t>molecuulmassa  </a:t>
              </a:r>
              <a:r>
                <a:rPr lang="nl-NL" dirty="0"/>
                <a:t>      </a:t>
              </a:r>
              <a:r>
                <a:rPr lang="nl-NL" sz="800" dirty="0"/>
                <a:t> </a:t>
              </a:r>
              <a:r>
                <a:rPr lang="nl-NL" dirty="0">
                  <a:solidFill>
                    <a:srgbClr val="FF0000"/>
                  </a:solidFill>
                </a:rPr>
                <a:t>18,0 u    </a:t>
              </a:r>
              <a:r>
                <a:rPr lang="nl-NL" i="1" dirty="0">
                  <a:solidFill>
                    <a:srgbClr val="FF0000"/>
                  </a:solidFill>
                </a:rPr>
                <a:t>= massa H</a:t>
              </a:r>
              <a:r>
                <a:rPr lang="nl-NL" i="1" baseline="-25000" dirty="0">
                  <a:solidFill>
                    <a:srgbClr val="FF0000"/>
                  </a:solidFill>
                </a:rPr>
                <a:t>2</a:t>
              </a:r>
              <a:r>
                <a:rPr lang="nl-NL" i="1" dirty="0">
                  <a:solidFill>
                    <a:srgbClr val="FF0000"/>
                  </a:solidFill>
                </a:rPr>
                <a:t>O</a:t>
              </a:r>
            </a:p>
          </p:txBody>
        </p: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2691818E-647E-4D6D-B3EC-C92FA846FCB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463" y="5579752"/>
              <a:ext cx="9617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48779018-F53D-43B4-9B78-2B15B7E73AC2}"/>
              </a:ext>
            </a:extLst>
          </p:cNvPr>
          <p:cNvCxnSpPr>
            <a:cxnSpLocks/>
          </p:cNvCxnSpPr>
          <p:nvPr/>
        </p:nvCxnSpPr>
        <p:spPr>
          <a:xfrm>
            <a:off x="4109104" y="1796416"/>
            <a:ext cx="10781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>
            <a:extLst>
              <a:ext uri="{FF2B5EF4-FFF2-40B4-BE49-F238E27FC236}">
                <a16:creationId xmlns:a16="http://schemas.microsoft.com/office/drawing/2014/main" id="{B33C8155-82AE-4B36-9D16-155E0417068F}"/>
              </a:ext>
            </a:extLst>
          </p:cNvPr>
          <p:cNvSpPr txBox="1"/>
          <p:nvPr/>
        </p:nvSpPr>
        <p:spPr>
          <a:xfrm>
            <a:off x="5029763" y="1611750"/>
            <a:ext cx="374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 </a:t>
            </a:r>
            <a:r>
              <a:rPr lang="nl-NL" i="1" dirty="0"/>
              <a:t>x  100</a:t>
            </a:r>
            <a:r>
              <a:rPr lang="nl-NL" sz="800" i="1" dirty="0"/>
              <a:t> </a:t>
            </a:r>
            <a:r>
              <a:rPr lang="nl-NL" i="1" dirty="0"/>
              <a:t>%  </a:t>
            </a:r>
            <a:r>
              <a:rPr lang="nl-NL" dirty="0"/>
              <a:t>=              x  100</a:t>
            </a:r>
            <a:r>
              <a:rPr lang="nl-NL" sz="800" dirty="0"/>
              <a:t> </a:t>
            </a:r>
            <a:r>
              <a:rPr lang="nl-NL" dirty="0"/>
              <a:t>%  =  </a:t>
            </a:r>
            <a:r>
              <a:rPr lang="nl-NL" dirty="0">
                <a:solidFill>
                  <a:srgbClr val="FF0000"/>
                </a:solidFill>
              </a:rPr>
              <a:t>11,1</a:t>
            </a:r>
            <a:r>
              <a:rPr lang="nl-NL" sz="800" dirty="0">
                <a:solidFill>
                  <a:srgbClr val="FF0000"/>
                </a:solidFill>
              </a:rPr>
              <a:t> </a:t>
            </a:r>
            <a:r>
              <a:rPr lang="nl-NL" dirty="0">
                <a:solidFill>
                  <a:srgbClr val="FF0000"/>
                </a:solidFill>
              </a:rPr>
              <a:t>%</a:t>
            </a:r>
          </a:p>
        </p:txBody>
      </p: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69309A15-D9EA-4F5E-A9CF-40BD306F36DB}"/>
              </a:ext>
            </a:extLst>
          </p:cNvPr>
          <p:cNvCxnSpPr>
            <a:cxnSpLocks/>
          </p:cNvCxnSpPr>
          <p:nvPr/>
        </p:nvCxnSpPr>
        <p:spPr>
          <a:xfrm>
            <a:off x="6407007" y="1796416"/>
            <a:ext cx="4472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ep 54">
            <a:extLst>
              <a:ext uri="{FF2B5EF4-FFF2-40B4-BE49-F238E27FC236}">
                <a16:creationId xmlns:a16="http://schemas.microsoft.com/office/drawing/2014/main" id="{C7D9AFAB-43BC-4095-8B7B-C65800A2B4EB}"/>
              </a:ext>
            </a:extLst>
          </p:cNvPr>
          <p:cNvGrpSpPr/>
          <p:nvPr/>
        </p:nvGrpSpPr>
        <p:grpSpPr>
          <a:xfrm>
            <a:off x="4030073" y="1017851"/>
            <a:ext cx="5323587" cy="4031873"/>
            <a:chOff x="3517325" y="248729"/>
            <a:chExt cx="5323587" cy="4031873"/>
          </a:xfrm>
        </p:grpSpPr>
        <p:sp>
          <p:nvSpPr>
            <p:cNvPr id="31" name="Text Box 55">
              <a:extLst>
                <a:ext uri="{FF2B5EF4-FFF2-40B4-BE49-F238E27FC236}">
                  <a16:creationId xmlns:a16="http://schemas.microsoft.com/office/drawing/2014/main" id="{81293AAD-B260-40C4-85E1-33B98FBAB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7325" y="248729"/>
              <a:ext cx="5323587" cy="4031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nl-NL" altLang="nl-NL" sz="1800" dirty="0">
                  <a:latin typeface="+mn-lt"/>
                </a:rPr>
                <a:t>Wat is het massapercentage waterstof in water?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nl-NL" altLang="nl-NL" sz="1800" i="1" dirty="0">
                  <a:latin typeface="+mn-lt"/>
                </a:rPr>
                <a:t>massa  H                           </a:t>
              </a:r>
              <a:r>
                <a:rPr lang="nl-NL" altLang="nl-NL" sz="1800" dirty="0">
                  <a:latin typeface="+mn-lt"/>
                </a:rPr>
                <a:t>2,0 u</a:t>
              </a:r>
            </a:p>
            <a:p>
              <a:pPr>
                <a:spcBef>
                  <a:spcPts val="600"/>
                </a:spcBef>
                <a:buNone/>
              </a:pPr>
              <a:r>
                <a:rPr lang="nl-NL" altLang="nl-NL" sz="1800" i="1" dirty="0">
                  <a:latin typeface="+mn-lt"/>
                </a:rPr>
                <a:t>massa </a:t>
              </a:r>
              <a:r>
                <a:rPr lang="en-US" altLang="nl-NL" sz="1800" i="1" dirty="0"/>
                <a:t>H</a:t>
              </a:r>
              <a:r>
                <a:rPr lang="en-US" altLang="nl-NL" sz="1800" i="1" baseline="-25000" dirty="0"/>
                <a:t>2</a:t>
              </a:r>
              <a:r>
                <a:rPr lang="en-US" altLang="nl-NL" sz="1800" i="1" dirty="0"/>
                <a:t>O                       </a:t>
              </a:r>
              <a:r>
                <a:rPr lang="nl-NL" altLang="nl-NL" sz="1800" dirty="0"/>
                <a:t>18,0 u</a:t>
              </a:r>
              <a:endParaRPr lang="nl-NL" altLang="nl-NL" sz="1800" i="1" dirty="0">
                <a:latin typeface="+mn-lt"/>
              </a:endParaRPr>
            </a:p>
            <a:p>
              <a:pPr>
                <a:spcBef>
                  <a:spcPts val="600"/>
                </a:spcBef>
                <a:buNone/>
              </a:pPr>
              <a:endParaRPr lang="nl-NL" altLang="nl-NL" sz="1800" i="1" dirty="0">
                <a:latin typeface="+mn-lt"/>
              </a:endParaRPr>
            </a:p>
            <a:p>
              <a:pPr>
                <a:spcBef>
                  <a:spcPct val="50000"/>
                </a:spcBef>
                <a:buNone/>
              </a:pPr>
              <a:r>
                <a:rPr lang="nl-NL" altLang="nl-NL" sz="1800" i="1" dirty="0"/>
                <a:t>  </a:t>
              </a:r>
              <a:endParaRPr lang="nl-NL" altLang="nl-NL" sz="1800" dirty="0"/>
            </a:p>
            <a:p>
              <a:pPr>
                <a:spcBef>
                  <a:spcPts val="600"/>
                </a:spcBef>
                <a:buNone/>
              </a:pPr>
              <a:endParaRPr lang="nl-NL" altLang="nl-NL" sz="1800" dirty="0"/>
            </a:p>
            <a:p>
              <a:pPr>
                <a:spcBef>
                  <a:spcPts val="600"/>
                </a:spcBef>
                <a:buNone/>
              </a:pPr>
              <a:endParaRPr lang="nl-NL" altLang="nl-NL" sz="1800" dirty="0"/>
            </a:p>
            <a:p>
              <a:pPr>
                <a:spcBef>
                  <a:spcPts val="600"/>
                </a:spcBef>
                <a:buNone/>
              </a:pPr>
              <a:endParaRPr lang="nl-NL" altLang="nl-NL" sz="1800" dirty="0"/>
            </a:p>
            <a:p>
              <a:pPr>
                <a:spcBef>
                  <a:spcPts val="600"/>
                </a:spcBef>
                <a:buNone/>
              </a:pPr>
              <a:endParaRPr lang="nl-NL" altLang="nl-NL" sz="1800" dirty="0">
                <a:solidFill>
                  <a:srgbClr val="FF0000"/>
                </a:solidFill>
              </a:endParaRPr>
            </a:p>
            <a:p>
              <a:pPr>
                <a:spcBef>
                  <a:spcPts val="600"/>
                </a:spcBef>
                <a:buNone/>
              </a:pPr>
              <a:r>
                <a:rPr lang="nl-NL" altLang="nl-NL" sz="1800" dirty="0">
                  <a:solidFill>
                    <a:srgbClr val="FF0000"/>
                  </a:solidFill>
                </a:rPr>
                <a:t>                                                    </a:t>
              </a:r>
              <a:endParaRPr lang="nl-NL" altLang="nl-NL" sz="1800" i="1" dirty="0">
                <a:latin typeface="+mn-lt"/>
              </a:endParaRPr>
            </a:p>
            <a:p>
              <a:pPr>
                <a:spcBef>
                  <a:spcPts val="600"/>
                </a:spcBef>
                <a:buNone/>
              </a:pPr>
              <a:endParaRPr lang="nl-NL" altLang="nl-NL" sz="1800" i="1" dirty="0">
                <a:latin typeface="+mn-lt"/>
              </a:endParaRPr>
            </a:p>
          </p:txBody>
        </p: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48779018-F53D-43B4-9B78-2B15B7E73AC2}"/>
                </a:ext>
              </a:extLst>
            </p:cNvPr>
            <p:cNvCxnSpPr>
              <a:cxnSpLocks/>
            </p:cNvCxnSpPr>
            <p:nvPr/>
          </p:nvCxnSpPr>
          <p:spPr>
            <a:xfrm>
              <a:off x="3596356" y="1027294"/>
              <a:ext cx="10781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B33C8155-82AE-4B36-9D16-155E0417068F}"/>
                </a:ext>
              </a:extLst>
            </p:cNvPr>
            <p:cNvSpPr txBox="1"/>
            <p:nvPr/>
          </p:nvSpPr>
          <p:spPr>
            <a:xfrm>
              <a:off x="4517015" y="842628"/>
              <a:ext cx="3746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    </a:t>
              </a:r>
              <a:r>
                <a:rPr lang="nl-NL" i="1" dirty="0"/>
                <a:t>x  100</a:t>
              </a:r>
              <a:r>
                <a:rPr lang="nl-NL" sz="800" i="1" dirty="0"/>
                <a:t> </a:t>
              </a:r>
              <a:r>
                <a:rPr lang="nl-NL" i="1" dirty="0"/>
                <a:t>%  </a:t>
              </a:r>
              <a:r>
                <a:rPr lang="nl-NL" dirty="0"/>
                <a:t>=              x  100</a:t>
              </a:r>
              <a:r>
                <a:rPr lang="nl-NL" sz="800" dirty="0"/>
                <a:t> </a:t>
              </a:r>
              <a:r>
                <a:rPr lang="nl-NL" dirty="0"/>
                <a:t>%  =  11,1</a:t>
              </a:r>
              <a:r>
                <a:rPr lang="nl-NL" sz="800" dirty="0"/>
                <a:t> </a:t>
              </a:r>
              <a:r>
                <a:rPr lang="nl-NL" dirty="0"/>
                <a:t>%</a:t>
              </a:r>
            </a:p>
          </p:txBody>
        </p: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69309A15-D9EA-4F5E-A9CF-40BD306F36DB}"/>
                </a:ext>
              </a:extLst>
            </p:cNvPr>
            <p:cNvCxnSpPr>
              <a:cxnSpLocks/>
            </p:cNvCxnSpPr>
            <p:nvPr/>
          </p:nvCxnSpPr>
          <p:spPr>
            <a:xfrm>
              <a:off x="5894259" y="1027294"/>
              <a:ext cx="4472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76F72C37-81A7-4F20-AB1B-6CC3B4112481}"/>
              </a:ext>
            </a:extLst>
          </p:cNvPr>
          <p:cNvGrpSpPr>
            <a:grpSpLocks/>
          </p:cNvGrpSpPr>
          <p:nvPr/>
        </p:nvGrpSpPr>
        <p:grpSpPr bwMode="auto">
          <a:xfrm>
            <a:off x="1953648" y="4131570"/>
            <a:ext cx="1071563" cy="685800"/>
            <a:chOff x="1968" y="912"/>
            <a:chExt cx="963" cy="673"/>
          </a:xfrm>
        </p:grpSpPr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36E0755-D5B5-44A1-913E-8CDFEA5AD7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4E348D89-169D-4163-A8B8-B02706C5B8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37CA8DD2-6A74-445E-A819-07E9C8AE6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2" name="Oval 24">
              <a:extLst>
                <a:ext uri="{FF2B5EF4-FFF2-40B4-BE49-F238E27FC236}">
                  <a16:creationId xmlns:a16="http://schemas.microsoft.com/office/drawing/2014/main" id="{C34BBFBD-2B5B-485D-90A5-A4F6BB0F1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3" name="Oval 25">
              <a:extLst>
                <a:ext uri="{FF2B5EF4-FFF2-40B4-BE49-F238E27FC236}">
                  <a16:creationId xmlns:a16="http://schemas.microsoft.com/office/drawing/2014/main" id="{6E1472EB-5DA8-4412-A699-6727BEC54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Text Box 55">
            <a:extLst>
              <a:ext uri="{FF2B5EF4-FFF2-40B4-BE49-F238E27FC236}">
                <a16:creationId xmlns:a16="http://schemas.microsoft.com/office/drawing/2014/main" id="{5EECA450-6B3A-40F3-8563-99E6EBD8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763" y="2933533"/>
            <a:ext cx="114954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+mn-lt"/>
              </a:rPr>
              <a:t>   </a:t>
            </a:r>
            <a:r>
              <a:rPr lang="en-US" altLang="nl-NL" sz="2000" dirty="0">
                <a:latin typeface="+mn-lt"/>
              </a:rPr>
              <a:t>water</a:t>
            </a:r>
          </a:p>
          <a:p>
            <a:pPr>
              <a:spcBef>
                <a:spcPts val="600"/>
              </a:spcBef>
              <a:buNone/>
            </a:pPr>
            <a:r>
              <a:rPr lang="en-US" altLang="nl-NL" sz="2000" dirty="0">
                <a:latin typeface="+mn-lt"/>
              </a:rPr>
              <a:t>    H</a:t>
            </a:r>
            <a:r>
              <a:rPr lang="en-US" altLang="nl-NL" sz="2000" baseline="-25000" dirty="0">
                <a:latin typeface="+mn-lt"/>
              </a:rPr>
              <a:t>2</a:t>
            </a:r>
            <a:r>
              <a:rPr lang="en-US" altLang="nl-NL" sz="2000" dirty="0">
                <a:latin typeface="+mn-lt"/>
              </a:rPr>
              <a:t>O</a:t>
            </a:r>
            <a:endParaRPr lang="nl-NL" altLang="nl-NL" sz="2000" dirty="0">
              <a:latin typeface="+mn-lt"/>
            </a:endParaRP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8FD726F9-3727-45B8-8E97-38F6E820D426}"/>
              </a:ext>
            </a:extLst>
          </p:cNvPr>
          <p:cNvGrpSpPr/>
          <p:nvPr/>
        </p:nvGrpSpPr>
        <p:grpSpPr>
          <a:xfrm>
            <a:off x="149472" y="5176251"/>
            <a:ext cx="2941831" cy="1000274"/>
            <a:chOff x="149472" y="4931670"/>
            <a:chExt cx="2941831" cy="1000274"/>
          </a:xfrm>
        </p:grpSpPr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4D800594-0497-4671-AFE2-0D89A4760D69}"/>
                </a:ext>
              </a:extLst>
            </p:cNvPr>
            <p:cNvSpPr txBox="1"/>
            <p:nvPr/>
          </p:nvSpPr>
          <p:spPr>
            <a:xfrm>
              <a:off x="149472" y="4931670"/>
              <a:ext cx="2941831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		2 x   1,0 u</a:t>
              </a:r>
            </a:p>
            <a:p>
              <a:pPr>
                <a:spcAft>
                  <a:spcPts val="600"/>
                </a:spcAft>
              </a:pPr>
              <a:r>
                <a:rPr lang="nl-NL" dirty="0"/>
                <a:t>                                   1 x 16,0 u</a:t>
              </a:r>
            </a:p>
            <a:p>
              <a:r>
                <a:rPr lang="nl-NL" dirty="0"/>
                <a:t>     </a:t>
              </a:r>
              <a:r>
                <a:rPr lang="nl-NL" dirty="0">
                  <a:solidFill>
                    <a:schemeClr val="bg1"/>
                  </a:solidFill>
                </a:rPr>
                <a:t>molecuulmassa</a:t>
              </a:r>
              <a:r>
                <a:rPr lang="nl-NL" dirty="0"/>
                <a:t>        </a:t>
              </a:r>
              <a:r>
                <a:rPr lang="nl-NL" sz="800" dirty="0"/>
                <a:t> </a:t>
              </a:r>
              <a:r>
                <a:rPr lang="nl-NL" dirty="0"/>
                <a:t>18,0 u</a:t>
              </a:r>
            </a:p>
          </p:txBody>
        </p: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2691818E-647E-4D6D-B3EC-C92FA846FCB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463" y="5579752"/>
              <a:ext cx="9617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Tabel 19">
            <a:extLst>
              <a:ext uri="{FF2B5EF4-FFF2-40B4-BE49-F238E27FC236}">
                <a16:creationId xmlns:a16="http://schemas.microsoft.com/office/drawing/2014/main" id="{AF07F46E-8177-44F9-9A28-1D8C41B02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270536"/>
              </p:ext>
            </p:extLst>
          </p:nvPr>
        </p:nvGraphicFramePr>
        <p:xfrm>
          <a:off x="4096165" y="2843206"/>
          <a:ext cx="3746532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55801">
                  <a:extLst>
                    <a:ext uri="{9D8B030D-6E8A-4147-A177-3AD203B41FA5}">
                      <a16:colId xmlns:a16="http://schemas.microsoft.com/office/drawing/2014/main" val="76067714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965552503"/>
                    </a:ext>
                  </a:extLst>
                </a:gridCol>
                <a:gridCol w="990631">
                  <a:extLst>
                    <a:ext uri="{9D8B030D-6E8A-4147-A177-3AD203B41FA5}">
                      <a16:colId xmlns:a16="http://schemas.microsoft.com/office/drawing/2014/main" val="4227123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massa atoomsoort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molecuulmassa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163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49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ep 54">
            <a:extLst>
              <a:ext uri="{FF2B5EF4-FFF2-40B4-BE49-F238E27FC236}">
                <a16:creationId xmlns:a16="http://schemas.microsoft.com/office/drawing/2014/main" id="{C7D9AFAB-43BC-4095-8B7B-C65800A2B4EB}"/>
              </a:ext>
            </a:extLst>
          </p:cNvPr>
          <p:cNvGrpSpPr/>
          <p:nvPr/>
        </p:nvGrpSpPr>
        <p:grpSpPr>
          <a:xfrm>
            <a:off x="4030073" y="1017851"/>
            <a:ext cx="5323587" cy="4031873"/>
            <a:chOff x="3517325" y="248729"/>
            <a:chExt cx="5323587" cy="4031873"/>
          </a:xfrm>
        </p:grpSpPr>
        <p:sp>
          <p:nvSpPr>
            <p:cNvPr id="31" name="Text Box 55">
              <a:extLst>
                <a:ext uri="{FF2B5EF4-FFF2-40B4-BE49-F238E27FC236}">
                  <a16:creationId xmlns:a16="http://schemas.microsoft.com/office/drawing/2014/main" id="{81293AAD-B260-40C4-85E1-33B98FBAB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7325" y="248729"/>
              <a:ext cx="5323587" cy="4031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nl-NL" altLang="nl-NL" sz="1800" dirty="0">
                  <a:latin typeface="+mn-lt"/>
                </a:rPr>
                <a:t>Wat is het massapercentage waterstof in water?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nl-NL" altLang="nl-NL" sz="1800" i="1" dirty="0">
                  <a:latin typeface="+mn-lt"/>
                </a:rPr>
                <a:t>massa  H                           </a:t>
              </a:r>
              <a:r>
                <a:rPr lang="nl-NL" altLang="nl-NL" sz="1800" dirty="0">
                  <a:latin typeface="+mn-lt"/>
                </a:rPr>
                <a:t>2,0 u</a:t>
              </a:r>
            </a:p>
            <a:p>
              <a:pPr>
                <a:spcBef>
                  <a:spcPts val="600"/>
                </a:spcBef>
                <a:buNone/>
              </a:pPr>
              <a:r>
                <a:rPr lang="nl-NL" altLang="nl-NL" sz="1800" i="1" dirty="0">
                  <a:latin typeface="+mn-lt"/>
                </a:rPr>
                <a:t>massa </a:t>
              </a:r>
              <a:r>
                <a:rPr lang="en-US" altLang="nl-NL" sz="1800" i="1" dirty="0"/>
                <a:t>H</a:t>
              </a:r>
              <a:r>
                <a:rPr lang="en-US" altLang="nl-NL" sz="1800" i="1" baseline="-25000" dirty="0"/>
                <a:t>2</a:t>
              </a:r>
              <a:r>
                <a:rPr lang="en-US" altLang="nl-NL" sz="1800" i="1" dirty="0"/>
                <a:t>O                       </a:t>
              </a:r>
              <a:r>
                <a:rPr lang="nl-NL" altLang="nl-NL" sz="1800" dirty="0"/>
                <a:t>18,0 u</a:t>
              </a:r>
              <a:endParaRPr lang="nl-NL" altLang="nl-NL" sz="1800" i="1" dirty="0">
                <a:latin typeface="+mn-lt"/>
              </a:endParaRPr>
            </a:p>
            <a:p>
              <a:pPr>
                <a:spcBef>
                  <a:spcPts val="600"/>
                </a:spcBef>
                <a:buNone/>
              </a:pPr>
              <a:endParaRPr lang="nl-NL" altLang="nl-NL" sz="1800" i="1" dirty="0">
                <a:latin typeface="+mn-lt"/>
              </a:endParaRPr>
            </a:p>
            <a:p>
              <a:pPr>
                <a:spcBef>
                  <a:spcPct val="50000"/>
                </a:spcBef>
                <a:buNone/>
              </a:pPr>
              <a:r>
                <a:rPr lang="nl-NL" altLang="nl-NL" sz="1800" i="1" dirty="0"/>
                <a:t>  </a:t>
              </a:r>
              <a:endParaRPr lang="nl-NL" altLang="nl-NL" sz="1800" dirty="0"/>
            </a:p>
            <a:p>
              <a:pPr>
                <a:spcBef>
                  <a:spcPts val="600"/>
                </a:spcBef>
                <a:buNone/>
              </a:pPr>
              <a:endParaRPr lang="nl-NL" altLang="nl-NL" sz="1800" dirty="0"/>
            </a:p>
            <a:p>
              <a:pPr>
                <a:spcBef>
                  <a:spcPts val="600"/>
                </a:spcBef>
                <a:buNone/>
              </a:pPr>
              <a:endParaRPr lang="nl-NL" altLang="nl-NL" sz="1800" dirty="0"/>
            </a:p>
            <a:p>
              <a:pPr>
                <a:spcBef>
                  <a:spcPts val="600"/>
                </a:spcBef>
                <a:buNone/>
              </a:pPr>
              <a:endParaRPr lang="nl-NL" altLang="nl-NL" sz="1800" dirty="0"/>
            </a:p>
            <a:p>
              <a:pPr>
                <a:spcBef>
                  <a:spcPts val="600"/>
                </a:spcBef>
                <a:buNone/>
              </a:pPr>
              <a:endParaRPr lang="nl-NL" altLang="nl-NL" sz="1800" dirty="0">
                <a:solidFill>
                  <a:srgbClr val="FF0000"/>
                </a:solidFill>
              </a:endParaRPr>
            </a:p>
            <a:p>
              <a:pPr>
                <a:spcBef>
                  <a:spcPts val="600"/>
                </a:spcBef>
                <a:buNone/>
              </a:pPr>
              <a:r>
                <a:rPr lang="nl-NL" altLang="nl-NL" sz="1800" dirty="0">
                  <a:solidFill>
                    <a:srgbClr val="FF0000"/>
                  </a:solidFill>
                </a:rPr>
                <a:t>                                                    </a:t>
              </a:r>
              <a:endParaRPr lang="nl-NL" altLang="nl-NL" sz="1800" i="1" dirty="0">
                <a:latin typeface="+mn-lt"/>
              </a:endParaRPr>
            </a:p>
            <a:p>
              <a:pPr>
                <a:spcBef>
                  <a:spcPts val="600"/>
                </a:spcBef>
                <a:buNone/>
              </a:pPr>
              <a:endParaRPr lang="nl-NL" altLang="nl-NL" sz="1800" i="1" dirty="0">
                <a:latin typeface="+mn-lt"/>
              </a:endParaRPr>
            </a:p>
          </p:txBody>
        </p: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48779018-F53D-43B4-9B78-2B15B7E73AC2}"/>
                </a:ext>
              </a:extLst>
            </p:cNvPr>
            <p:cNvCxnSpPr>
              <a:cxnSpLocks/>
            </p:cNvCxnSpPr>
            <p:nvPr/>
          </p:nvCxnSpPr>
          <p:spPr>
            <a:xfrm>
              <a:off x="3596356" y="1027294"/>
              <a:ext cx="10781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B33C8155-82AE-4B36-9D16-155E0417068F}"/>
                </a:ext>
              </a:extLst>
            </p:cNvPr>
            <p:cNvSpPr txBox="1"/>
            <p:nvPr/>
          </p:nvSpPr>
          <p:spPr>
            <a:xfrm>
              <a:off x="4517015" y="842628"/>
              <a:ext cx="3746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    </a:t>
              </a:r>
              <a:r>
                <a:rPr lang="nl-NL" i="1" dirty="0"/>
                <a:t>x  100</a:t>
              </a:r>
              <a:r>
                <a:rPr lang="nl-NL" sz="800" i="1" dirty="0"/>
                <a:t> </a:t>
              </a:r>
              <a:r>
                <a:rPr lang="nl-NL" i="1" dirty="0"/>
                <a:t>%  </a:t>
              </a:r>
              <a:r>
                <a:rPr lang="nl-NL" dirty="0"/>
                <a:t>=              x  100</a:t>
              </a:r>
              <a:r>
                <a:rPr lang="nl-NL" sz="800" dirty="0"/>
                <a:t> </a:t>
              </a:r>
              <a:r>
                <a:rPr lang="nl-NL" dirty="0"/>
                <a:t>%  =  11,1</a:t>
              </a:r>
              <a:r>
                <a:rPr lang="nl-NL" sz="800" dirty="0"/>
                <a:t> </a:t>
              </a:r>
              <a:r>
                <a:rPr lang="nl-NL" dirty="0"/>
                <a:t>%</a:t>
              </a:r>
            </a:p>
          </p:txBody>
        </p: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69309A15-D9EA-4F5E-A9CF-40BD306F36DB}"/>
                </a:ext>
              </a:extLst>
            </p:cNvPr>
            <p:cNvCxnSpPr>
              <a:cxnSpLocks/>
            </p:cNvCxnSpPr>
            <p:nvPr/>
          </p:nvCxnSpPr>
          <p:spPr>
            <a:xfrm>
              <a:off x="5894259" y="1027294"/>
              <a:ext cx="4472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76F72C37-81A7-4F20-AB1B-6CC3B4112481}"/>
              </a:ext>
            </a:extLst>
          </p:cNvPr>
          <p:cNvGrpSpPr>
            <a:grpSpLocks/>
          </p:cNvGrpSpPr>
          <p:nvPr/>
        </p:nvGrpSpPr>
        <p:grpSpPr bwMode="auto">
          <a:xfrm>
            <a:off x="1953648" y="4131570"/>
            <a:ext cx="1071563" cy="685800"/>
            <a:chOff x="1968" y="912"/>
            <a:chExt cx="963" cy="673"/>
          </a:xfrm>
        </p:grpSpPr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36E0755-D5B5-44A1-913E-8CDFEA5AD7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4E348D89-169D-4163-A8B8-B02706C5B8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37CA8DD2-6A74-445E-A819-07E9C8AE6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2" name="Oval 24">
              <a:extLst>
                <a:ext uri="{FF2B5EF4-FFF2-40B4-BE49-F238E27FC236}">
                  <a16:creationId xmlns:a16="http://schemas.microsoft.com/office/drawing/2014/main" id="{C34BBFBD-2B5B-485D-90A5-A4F6BB0F1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3" name="Oval 25">
              <a:extLst>
                <a:ext uri="{FF2B5EF4-FFF2-40B4-BE49-F238E27FC236}">
                  <a16:creationId xmlns:a16="http://schemas.microsoft.com/office/drawing/2014/main" id="{6E1472EB-5DA8-4412-A699-6727BEC54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Text Box 55">
            <a:extLst>
              <a:ext uri="{FF2B5EF4-FFF2-40B4-BE49-F238E27FC236}">
                <a16:creationId xmlns:a16="http://schemas.microsoft.com/office/drawing/2014/main" id="{5EECA450-6B3A-40F3-8563-99E6EBD8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763" y="2933533"/>
            <a:ext cx="114954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+mn-lt"/>
              </a:rPr>
              <a:t>   </a:t>
            </a:r>
            <a:r>
              <a:rPr lang="en-US" altLang="nl-NL" sz="2000" dirty="0">
                <a:latin typeface="+mn-lt"/>
              </a:rPr>
              <a:t>water</a:t>
            </a:r>
          </a:p>
          <a:p>
            <a:pPr>
              <a:spcBef>
                <a:spcPts val="600"/>
              </a:spcBef>
              <a:buNone/>
            </a:pPr>
            <a:r>
              <a:rPr lang="en-US" altLang="nl-NL" sz="2000" dirty="0">
                <a:latin typeface="+mn-lt"/>
              </a:rPr>
              <a:t>    H</a:t>
            </a:r>
            <a:r>
              <a:rPr lang="en-US" altLang="nl-NL" sz="2000" baseline="-25000" dirty="0">
                <a:latin typeface="+mn-lt"/>
              </a:rPr>
              <a:t>2</a:t>
            </a:r>
            <a:r>
              <a:rPr lang="en-US" altLang="nl-NL" sz="2000" dirty="0">
                <a:latin typeface="+mn-lt"/>
              </a:rPr>
              <a:t>O</a:t>
            </a:r>
            <a:endParaRPr lang="nl-NL" altLang="nl-NL" sz="2000" dirty="0">
              <a:latin typeface="+mn-lt"/>
            </a:endParaRP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8FD726F9-3727-45B8-8E97-38F6E820D426}"/>
              </a:ext>
            </a:extLst>
          </p:cNvPr>
          <p:cNvGrpSpPr/>
          <p:nvPr/>
        </p:nvGrpSpPr>
        <p:grpSpPr>
          <a:xfrm>
            <a:off x="149472" y="5176251"/>
            <a:ext cx="2941831" cy="1000274"/>
            <a:chOff x="149472" y="4931670"/>
            <a:chExt cx="2941831" cy="1000274"/>
          </a:xfrm>
        </p:grpSpPr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4D800594-0497-4671-AFE2-0D89A4760D69}"/>
                </a:ext>
              </a:extLst>
            </p:cNvPr>
            <p:cNvSpPr txBox="1"/>
            <p:nvPr/>
          </p:nvSpPr>
          <p:spPr>
            <a:xfrm>
              <a:off x="149472" y="4931670"/>
              <a:ext cx="2941831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		</a:t>
              </a:r>
              <a:r>
                <a:rPr lang="nl-NL" dirty="0">
                  <a:solidFill>
                    <a:srgbClr val="FF0000"/>
                  </a:solidFill>
                </a:rPr>
                <a:t>2 x   1,0 u</a:t>
              </a:r>
            </a:p>
            <a:p>
              <a:pPr>
                <a:spcAft>
                  <a:spcPts val="600"/>
                </a:spcAft>
              </a:pPr>
              <a:r>
                <a:rPr lang="nl-NL" dirty="0"/>
                <a:t>                                   1 x 16,0 u</a:t>
              </a:r>
            </a:p>
            <a:p>
              <a:r>
                <a:rPr lang="nl-NL" dirty="0">
                  <a:solidFill>
                    <a:schemeClr val="bg1"/>
                  </a:solidFill>
                </a:rPr>
                <a:t>     molecuulmassa </a:t>
              </a:r>
              <a:r>
                <a:rPr lang="nl-NL" dirty="0">
                  <a:solidFill>
                    <a:srgbClr val="FF0000"/>
                  </a:solidFill>
                </a:rPr>
                <a:t>       </a:t>
              </a:r>
              <a:r>
                <a:rPr lang="nl-NL" sz="800" dirty="0">
                  <a:solidFill>
                    <a:srgbClr val="FF0000"/>
                  </a:solidFill>
                </a:rPr>
                <a:t> </a:t>
              </a:r>
              <a:r>
                <a:rPr lang="nl-NL" dirty="0">
                  <a:solidFill>
                    <a:srgbClr val="FF0000"/>
                  </a:solidFill>
                </a:rPr>
                <a:t>18,0 u</a:t>
              </a:r>
            </a:p>
          </p:txBody>
        </p: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2691818E-647E-4D6D-B3EC-C92FA846FCB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463" y="5579752"/>
              <a:ext cx="9617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Tabel 19">
            <a:extLst>
              <a:ext uri="{FF2B5EF4-FFF2-40B4-BE49-F238E27FC236}">
                <a16:creationId xmlns:a16="http://schemas.microsoft.com/office/drawing/2014/main" id="{AF07F46E-8177-44F9-9A28-1D8C41B02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579671"/>
              </p:ext>
            </p:extLst>
          </p:nvPr>
        </p:nvGraphicFramePr>
        <p:xfrm>
          <a:off x="4096165" y="2843206"/>
          <a:ext cx="3746532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55801">
                  <a:extLst>
                    <a:ext uri="{9D8B030D-6E8A-4147-A177-3AD203B41FA5}">
                      <a16:colId xmlns:a16="http://schemas.microsoft.com/office/drawing/2014/main" val="76067714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965552503"/>
                    </a:ext>
                  </a:extLst>
                </a:gridCol>
                <a:gridCol w="990631">
                  <a:extLst>
                    <a:ext uri="{9D8B030D-6E8A-4147-A177-3AD203B41FA5}">
                      <a16:colId xmlns:a16="http://schemas.microsoft.com/office/drawing/2014/main" val="4227123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b="0" dirty="0"/>
                        <a:t>massa atoomsoort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2,0 u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molecuulmassa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18,0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163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ep 54">
            <a:extLst>
              <a:ext uri="{FF2B5EF4-FFF2-40B4-BE49-F238E27FC236}">
                <a16:creationId xmlns:a16="http://schemas.microsoft.com/office/drawing/2014/main" id="{C7D9AFAB-43BC-4095-8B7B-C65800A2B4EB}"/>
              </a:ext>
            </a:extLst>
          </p:cNvPr>
          <p:cNvGrpSpPr/>
          <p:nvPr/>
        </p:nvGrpSpPr>
        <p:grpSpPr>
          <a:xfrm>
            <a:off x="4030073" y="1017851"/>
            <a:ext cx="5323587" cy="4031873"/>
            <a:chOff x="3517325" y="248729"/>
            <a:chExt cx="5323587" cy="4031873"/>
          </a:xfrm>
        </p:grpSpPr>
        <p:sp>
          <p:nvSpPr>
            <p:cNvPr id="31" name="Text Box 55">
              <a:extLst>
                <a:ext uri="{FF2B5EF4-FFF2-40B4-BE49-F238E27FC236}">
                  <a16:creationId xmlns:a16="http://schemas.microsoft.com/office/drawing/2014/main" id="{81293AAD-B260-40C4-85E1-33B98FBAB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7325" y="248729"/>
              <a:ext cx="5323587" cy="4031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nl-NL" altLang="nl-NL" sz="1800" dirty="0">
                  <a:latin typeface="+mn-lt"/>
                </a:rPr>
                <a:t>Wat is het massapercentage waterstof in water?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nl-NL" altLang="nl-NL" sz="1800" i="1" dirty="0">
                  <a:latin typeface="+mn-lt"/>
                </a:rPr>
                <a:t>massa  H                           </a:t>
              </a:r>
              <a:r>
                <a:rPr lang="nl-NL" altLang="nl-NL" sz="1800" dirty="0">
                  <a:latin typeface="+mn-lt"/>
                </a:rPr>
                <a:t>2,0 u</a:t>
              </a:r>
            </a:p>
            <a:p>
              <a:pPr>
                <a:spcBef>
                  <a:spcPts val="600"/>
                </a:spcBef>
                <a:buNone/>
              </a:pPr>
              <a:r>
                <a:rPr lang="nl-NL" altLang="nl-NL" sz="1800" i="1" dirty="0">
                  <a:latin typeface="+mn-lt"/>
                </a:rPr>
                <a:t>massa </a:t>
              </a:r>
              <a:r>
                <a:rPr lang="en-US" altLang="nl-NL" sz="1800" i="1" dirty="0"/>
                <a:t>H</a:t>
              </a:r>
              <a:r>
                <a:rPr lang="en-US" altLang="nl-NL" sz="1800" i="1" baseline="-25000" dirty="0"/>
                <a:t>2</a:t>
              </a:r>
              <a:r>
                <a:rPr lang="en-US" altLang="nl-NL" sz="1800" i="1" dirty="0"/>
                <a:t>O                       </a:t>
              </a:r>
              <a:r>
                <a:rPr lang="nl-NL" altLang="nl-NL" sz="1800" dirty="0"/>
                <a:t>18,0 u</a:t>
              </a:r>
              <a:endParaRPr lang="nl-NL" altLang="nl-NL" sz="1800" i="1" dirty="0">
                <a:latin typeface="+mn-lt"/>
              </a:endParaRPr>
            </a:p>
            <a:p>
              <a:pPr>
                <a:spcBef>
                  <a:spcPts val="600"/>
                </a:spcBef>
                <a:buNone/>
              </a:pPr>
              <a:endParaRPr lang="nl-NL" altLang="nl-NL" sz="1800" i="1" dirty="0">
                <a:latin typeface="+mn-lt"/>
              </a:endParaRPr>
            </a:p>
            <a:p>
              <a:pPr>
                <a:spcBef>
                  <a:spcPct val="50000"/>
                </a:spcBef>
                <a:buNone/>
              </a:pPr>
              <a:r>
                <a:rPr lang="nl-NL" altLang="nl-NL" sz="1800" i="1" dirty="0"/>
                <a:t>  </a:t>
              </a:r>
              <a:endParaRPr lang="nl-NL" altLang="nl-NL" sz="1800" dirty="0"/>
            </a:p>
            <a:p>
              <a:pPr>
                <a:spcBef>
                  <a:spcPts val="600"/>
                </a:spcBef>
                <a:buNone/>
              </a:pPr>
              <a:endParaRPr lang="nl-NL" altLang="nl-NL" sz="1800" dirty="0"/>
            </a:p>
            <a:p>
              <a:pPr>
                <a:spcBef>
                  <a:spcPts val="600"/>
                </a:spcBef>
                <a:buNone/>
              </a:pPr>
              <a:endParaRPr lang="nl-NL" altLang="nl-NL" sz="1800" dirty="0"/>
            </a:p>
            <a:p>
              <a:pPr>
                <a:spcBef>
                  <a:spcPts val="600"/>
                </a:spcBef>
                <a:buNone/>
              </a:pPr>
              <a:endParaRPr lang="nl-NL" altLang="nl-NL" sz="1800" dirty="0"/>
            </a:p>
            <a:p>
              <a:pPr>
                <a:spcBef>
                  <a:spcPts val="600"/>
                </a:spcBef>
                <a:buNone/>
              </a:pPr>
              <a:endParaRPr lang="nl-NL" altLang="nl-NL" sz="1800" dirty="0">
                <a:solidFill>
                  <a:srgbClr val="FF0000"/>
                </a:solidFill>
              </a:endParaRPr>
            </a:p>
            <a:p>
              <a:pPr>
                <a:spcBef>
                  <a:spcPts val="600"/>
                </a:spcBef>
                <a:buNone/>
              </a:pPr>
              <a:r>
                <a:rPr lang="nl-NL" altLang="nl-NL" sz="1800" dirty="0">
                  <a:solidFill>
                    <a:srgbClr val="FF0000"/>
                  </a:solidFill>
                </a:rPr>
                <a:t>                                                    </a:t>
              </a:r>
              <a:endParaRPr lang="nl-NL" altLang="nl-NL" sz="1800" i="1" dirty="0">
                <a:latin typeface="+mn-lt"/>
              </a:endParaRPr>
            </a:p>
            <a:p>
              <a:pPr>
                <a:spcBef>
                  <a:spcPts val="600"/>
                </a:spcBef>
                <a:buNone/>
              </a:pPr>
              <a:endParaRPr lang="nl-NL" altLang="nl-NL" sz="1800" i="1" dirty="0">
                <a:latin typeface="+mn-lt"/>
              </a:endParaRPr>
            </a:p>
          </p:txBody>
        </p: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48779018-F53D-43B4-9B78-2B15B7E73AC2}"/>
                </a:ext>
              </a:extLst>
            </p:cNvPr>
            <p:cNvCxnSpPr>
              <a:cxnSpLocks/>
            </p:cNvCxnSpPr>
            <p:nvPr/>
          </p:nvCxnSpPr>
          <p:spPr>
            <a:xfrm>
              <a:off x="3596356" y="1027294"/>
              <a:ext cx="10781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B33C8155-82AE-4B36-9D16-155E0417068F}"/>
                </a:ext>
              </a:extLst>
            </p:cNvPr>
            <p:cNvSpPr txBox="1"/>
            <p:nvPr/>
          </p:nvSpPr>
          <p:spPr>
            <a:xfrm>
              <a:off x="4517015" y="842628"/>
              <a:ext cx="3746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    </a:t>
              </a:r>
              <a:r>
                <a:rPr lang="nl-NL" i="1" dirty="0"/>
                <a:t>x  100</a:t>
              </a:r>
              <a:r>
                <a:rPr lang="nl-NL" sz="800" i="1" dirty="0"/>
                <a:t> </a:t>
              </a:r>
              <a:r>
                <a:rPr lang="nl-NL" i="1" dirty="0"/>
                <a:t>%  </a:t>
              </a:r>
              <a:r>
                <a:rPr lang="nl-NL" dirty="0"/>
                <a:t>=              x  100</a:t>
              </a:r>
              <a:r>
                <a:rPr lang="nl-NL" sz="800" dirty="0"/>
                <a:t> </a:t>
              </a:r>
              <a:r>
                <a:rPr lang="nl-NL" dirty="0"/>
                <a:t>%  =  11,1</a:t>
              </a:r>
              <a:r>
                <a:rPr lang="nl-NL" sz="800" dirty="0"/>
                <a:t> </a:t>
              </a:r>
              <a:r>
                <a:rPr lang="nl-NL" dirty="0"/>
                <a:t>%</a:t>
              </a:r>
            </a:p>
          </p:txBody>
        </p: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69309A15-D9EA-4F5E-A9CF-40BD306F36DB}"/>
                </a:ext>
              </a:extLst>
            </p:cNvPr>
            <p:cNvCxnSpPr>
              <a:cxnSpLocks/>
            </p:cNvCxnSpPr>
            <p:nvPr/>
          </p:nvCxnSpPr>
          <p:spPr>
            <a:xfrm>
              <a:off x="5894259" y="1027294"/>
              <a:ext cx="4472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76F72C37-81A7-4F20-AB1B-6CC3B4112481}"/>
              </a:ext>
            </a:extLst>
          </p:cNvPr>
          <p:cNvGrpSpPr>
            <a:grpSpLocks/>
          </p:cNvGrpSpPr>
          <p:nvPr/>
        </p:nvGrpSpPr>
        <p:grpSpPr bwMode="auto">
          <a:xfrm>
            <a:off x="1953648" y="4131570"/>
            <a:ext cx="1071563" cy="685800"/>
            <a:chOff x="1968" y="912"/>
            <a:chExt cx="963" cy="673"/>
          </a:xfrm>
        </p:grpSpPr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36E0755-D5B5-44A1-913E-8CDFEA5AD7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4E348D89-169D-4163-A8B8-B02706C5B8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37CA8DD2-6A74-445E-A819-07E9C8AE6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2" name="Oval 24">
              <a:extLst>
                <a:ext uri="{FF2B5EF4-FFF2-40B4-BE49-F238E27FC236}">
                  <a16:creationId xmlns:a16="http://schemas.microsoft.com/office/drawing/2014/main" id="{C34BBFBD-2B5B-485D-90A5-A4F6BB0F1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3" name="Oval 25">
              <a:extLst>
                <a:ext uri="{FF2B5EF4-FFF2-40B4-BE49-F238E27FC236}">
                  <a16:creationId xmlns:a16="http://schemas.microsoft.com/office/drawing/2014/main" id="{6E1472EB-5DA8-4412-A699-6727BEC54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Text Box 55">
            <a:extLst>
              <a:ext uri="{FF2B5EF4-FFF2-40B4-BE49-F238E27FC236}">
                <a16:creationId xmlns:a16="http://schemas.microsoft.com/office/drawing/2014/main" id="{5EECA450-6B3A-40F3-8563-99E6EBD8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763" y="2933533"/>
            <a:ext cx="114954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+mn-lt"/>
              </a:rPr>
              <a:t>   </a:t>
            </a:r>
            <a:r>
              <a:rPr lang="en-US" altLang="nl-NL" sz="2000" dirty="0">
                <a:latin typeface="+mn-lt"/>
              </a:rPr>
              <a:t>water</a:t>
            </a:r>
          </a:p>
          <a:p>
            <a:pPr>
              <a:spcBef>
                <a:spcPts val="600"/>
              </a:spcBef>
              <a:buNone/>
            </a:pPr>
            <a:r>
              <a:rPr lang="en-US" altLang="nl-NL" sz="2000" dirty="0">
                <a:latin typeface="+mn-lt"/>
              </a:rPr>
              <a:t>    H</a:t>
            </a:r>
            <a:r>
              <a:rPr lang="en-US" altLang="nl-NL" sz="2000" baseline="-25000" dirty="0">
                <a:latin typeface="+mn-lt"/>
              </a:rPr>
              <a:t>2</a:t>
            </a:r>
            <a:r>
              <a:rPr lang="en-US" altLang="nl-NL" sz="2000" dirty="0">
                <a:latin typeface="+mn-lt"/>
              </a:rPr>
              <a:t>O</a:t>
            </a:r>
            <a:endParaRPr lang="nl-NL" altLang="nl-NL" sz="2000" dirty="0">
              <a:latin typeface="+mn-lt"/>
            </a:endParaRP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8FD726F9-3727-45B8-8E97-38F6E820D426}"/>
              </a:ext>
            </a:extLst>
          </p:cNvPr>
          <p:cNvGrpSpPr/>
          <p:nvPr/>
        </p:nvGrpSpPr>
        <p:grpSpPr>
          <a:xfrm>
            <a:off x="149472" y="5176251"/>
            <a:ext cx="2941831" cy="1000274"/>
            <a:chOff x="149472" y="4931670"/>
            <a:chExt cx="2941831" cy="1000274"/>
          </a:xfrm>
        </p:grpSpPr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4D800594-0497-4671-AFE2-0D89A4760D69}"/>
                </a:ext>
              </a:extLst>
            </p:cNvPr>
            <p:cNvSpPr txBox="1"/>
            <p:nvPr/>
          </p:nvSpPr>
          <p:spPr>
            <a:xfrm>
              <a:off x="149472" y="4931670"/>
              <a:ext cx="2941831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		2 x   1,0 u</a:t>
              </a:r>
            </a:p>
            <a:p>
              <a:pPr>
                <a:spcAft>
                  <a:spcPts val="600"/>
                </a:spcAft>
              </a:pPr>
              <a:r>
                <a:rPr lang="nl-NL" dirty="0"/>
                <a:t>                                   1 x 16,0 u</a:t>
              </a:r>
            </a:p>
            <a:p>
              <a:r>
                <a:rPr lang="nl-NL" dirty="0"/>
                <a:t>     </a:t>
              </a:r>
              <a:r>
                <a:rPr lang="nl-NL" dirty="0">
                  <a:solidFill>
                    <a:schemeClr val="bg1"/>
                  </a:solidFill>
                </a:rPr>
                <a:t>molecuulmassa</a:t>
              </a:r>
              <a:r>
                <a:rPr lang="nl-NL" dirty="0"/>
                <a:t>        </a:t>
              </a:r>
              <a:r>
                <a:rPr lang="nl-NL" sz="800" dirty="0"/>
                <a:t> </a:t>
              </a:r>
              <a:r>
                <a:rPr lang="nl-NL" dirty="0"/>
                <a:t>18,0 u</a:t>
              </a:r>
            </a:p>
          </p:txBody>
        </p: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2691818E-647E-4D6D-B3EC-C92FA846FCB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463" y="5579752"/>
              <a:ext cx="9617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Tabel 19">
            <a:extLst>
              <a:ext uri="{FF2B5EF4-FFF2-40B4-BE49-F238E27FC236}">
                <a16:creationId xmlns:a16="http://schemas.microsoft.com/office/drawing/2014/main" id="{AF07F46E-8177-44F9-9A28-1D8C41B0267E}"/>
              </a:ext>
            </a:extLst>
          </p:cNvPr>
          <p:cNvGraphicFramePr>
            <a:graphicFrameLocks noGrp="1"/>
          </p:cNvGraphicFramePr>
          <p:nvPr/>
        </p:nvGraphicFramePr>
        <p:xfrm>
          <a:off x="4096165" y="2843206"/>
          <a:ext cx="3746532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55801">
                  <a:extLst>
                    <a:ext uri="{9D8B030D-6E8A-4147-A177-3AD203B41FA5}">
                      <a16:colId xmlns:a16="http://schemas.microsoft.com/office/drawing/2014/main" val="76067714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965552503"/>
                    </a:ext>
                  </a:extLst>
                </a:gridCol>
                <a:gridCol w="990631">
                  <a:extLst>
                    <a:ext uri="{9D8B030D-6E8A-4147-A177-3AD203B41FA5}">
                      <a16:colId xmlns:a16="http://schemas.microsoft.com/office/drawing/2014/main" val="4227123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b="0" dirty="0"/>
                        <a:t>massa atoomsoort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2,0 u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molecuulmassa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18,0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163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80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ep 54">
            <a:extLst>
              <a:ext uri="{FF2B5EF4-FFF2-40B4-BE49-F238E27FC236}">
                <a16:creationId xmlns:a16="http://schemas.microsoft.com/office/drawing/2014/main" id="{C7D9AFAB-43BC-4095-8B7B-C65800A2B4EB}"/>
              </a:ext>
            </a:extLst>
          </p:cNvPr>
          <p:cNvGrpSpPr/>
          <p:nvPr/>
        </p:nvGrpSpPr>
        <p:grpSpPr>
          <a:xfrm>
            <a:off x="4030073" y="1017851"/>
            <a:ext cx="5323587" cy="4385816"/>
            <a:chOff x="3517325" y="248729"/>
            <a:chExt cx="5323587" cy="4385816"/>
          </a:xfrm>
        </p:grpSpPr>
        <p:sp>
          <p:nvSpPr>
            <p:cNvPr id="31" name="Text Box 55">
              <a:extLst>
                <a:ext uri="{FF2B5EF4-FFF2-40B4-BE49-F238E27FC236}">
                  <a16:creationId xmlns:a16="http://schemas.microsoft.com/office/drawing/2014/main" id="{81293AAD-B260-40C4-85E1-33B98FBAB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7325" y="248729"/>
              <a:ext cx="5323587" cy="43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nl-NL" altLang="nl-NL" sz="1800" dirty="0">
                  <a:latin typeface="+mn-lt"/>
                </a:rPr>
                <a:t>Wat is het massapercentage waterstof in water?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nl-NL" altLang="nl-NL" sz="1800" i="1" dirty="0">
                  <a:latin typeface="+mn-lt"/>
                </a:rPr>
                <a:t>massa  H                           </a:t>
              </a:r>
              <a:r>
                <a:rPr lang="nl-NL" altLang="nl-NL" sz="1800" dirty="0">
                  <a:latin typeface="+mn-lt"/>
                </a:rPr>
                <a:t>2,0 u</a:t>
              </a:r>
            </a:p>
            <a:p>
              <a:pPr>
                <a:spcBef>
                  <a:spcPts val="600"/>
                </a:spcBef>
                <a:buNone/>
              </a:pPr>
              <a:r>
                <a:rPr lang="nl-NL" altLang="nl-NL" sz="1800" i="1" dirty="0">
                  <a:latin typeface="+mn-lt"/>
                </a:rPr>
                <a:t>massa </a:t>
              </a:r>
              <a:r>
                <a:rPr lang="en-US" altLang="nl-NL" sz="1800" i="1" dirty="0"/>
                <a:t>H</a:t>
              </a:r>
              <a:r>
                <a:rPr lang="en-US" altLang="nl-NL" sz="1800" i="1" baseline="-25000" dirty="0"/>
                <a:t>2</a:t>
              </a:r>
              <a:r>
                <a:rPr lang="en-US" altLang="nl-NL" sz="1800" i="1" dirty="0"/>
                <a:t>O                       </a:t>
              </a:r>
              <a:r>
                <a:rPr lang="nl-NL" altLang="nl-NL" sz="1800" dirty="0"/>
                <a:t>18,0 u</a:t>
              </a:r>
              <a:endParaRPr lang="nl-NL" altLang="nl-NL" sz="1800" i="1" dirty="0">
                <a:latin typeface="+mn-lt"/>
              </a:endParaRPr>
            </a:p>
            <a:p>
              <a:pPr>
                <a:spcBef>
                  <a:spcPts val="600"/>
                </a:spcBef>
                <a:buNone/>
              </a:pPr>
              <a:endParaRPr lang="nl-NL" altLang="nl-NL" sz="1800" i="1" dirty="0">
                <a:latin typeface="+mn-lt"/>
              </a:endParaRPr>
            </a:p>
            <a:p>
              <a:pPr>
                <a:spcBef>
                  <a:spcPct val="50000"/>
                </a:spcBef>
                <a:buNone/>
              </a:pPr>
              <a:r>
                <a:rPr lang="nl-NL" altLang="nl-NL" sz="1800" i="1" dirty="0"/>
                <a:t>  </a:t>
              </a:r>
              <a:endParaRPr lang="nl-NL" altLang="nl-NL" sz="1800" dirty="0"/>
            </a:p>
            <a:p>
              <a:pPr>
                <a:spcBef>
                  <a:spcPts val="600"/>
                </a:spcBef>
                <a:buNone/>
              </a:pPr>
              <a:endParaRPr lang="nl-NL" altLang="nl-NL" sz="1800" dirty="0"/>
            </a:p>
            <a:p>
              <a:pPr>
                <a:spcBef>
                  <a:spcPts val="600"/>
                </a:spcBef>
                <a:buNone/>
              </a:pPr>
              <a:endParaRPr lang="nl-NL" altLang="nl-NL" sz="1800" dirty="0"/>
            </a:p>
            <a:p>
              <a:pPr>
                <a:spcBef>
                  <a:spcPts val="600"/>
                </a:spcBef>
                <a:buNone/>
              </a:pPr>
              <a:endParaRPr lang="nl-NL" altLang="nl-NL" sz="1800" dirty="0"/>
            </a:p>
            <a:p>
              <a:pPr>
                <a:spcBef>
                  <a:spcPts val="600"/>
                </a:spcBef>
                <a:buNone/>
              </a:pPr>
              <a:r>
                <a:rPr lang="nl-NL" altLang="nl-NL" sz="1800" dirty="0">
                  <a:solidFill>
                    <a:srgbClr val="FF0000"/>
                  </a:solidFill>
                </a:rPr>
                <a:t>                                                      ? = 11,1</a:t>
              </a:r>
              <a:r>
                <a:rPr lang="nl-NL" altLang="nl-NL" sz="800" dirty="0">
                  <a:solidFill>
                    <a:srgbClr val="FF0000"/>
                  </a:solidFill>
                </a:rPr>
                <a:t> </a:t>
              </a:r>
              <a:r>
                <a:rPr lang="nl-NL" altLang="nl-NL" sz="1800" dirty="0">
                  <a:solidFill>
                    <a:srgbClr val="FF0000"/>
                  </a:solidFill>
                </a:rPr>
                <a:t>% waterstof</a:t>
              </a:r>
            </a:p>
            <a:p>
              <a:pPr>
                <a:spcBef>
                  <a:spcPts val="600"/>
                </a:spcBef>
                <a:buNone/>
              </a:pPr>
              <a:endParaRPr lang="nl-NL" altLang="nl-NL" sz="1800" dirty="0">
                <a:solidFill>
                  <a:srgbClr val="FF0000"/>
                </a:solidFill>
              </a:endParaRPr>
            </a:p>
            <a:p>
              <a:pPr>
                <a:spcBef>
                  <a:spcPts val="600"/>
                </a:spcBef>
                <a:buNone/>
              </a:pPr>
              <a:r>
                <a:rPr lang="nl-NL" altLang="nl-NL" sz="1800" dirty="0">
                  <a:solidFill>
                    <a:srgbClr val="FF0000"/>
                  </a:solidFill>
                </a:rPr>
                <a:t>                                                    </a:t>
              </a:r>
              <a:endParaRPr lang="nl-NL" altLang="nl-NL" sz="1800" i="1" dirty="0">
                <a:latin typeface="+mn-lt"/>
              </a:endParaRPr>
            </a:p>
            <a:p>
              <a:pPr>
                <a:spcBef>
                  <a:spcPts val="600"/>
                </a:spcBef>
                <a:buNone/>
              </a:pPr>
              <a:endParaRPr lang="nl-NL" altLang="nl-NL" sz="1800" i="1" dirty="0">
                <a:latin typeface="+mn-lt"/>
              </a:endParaRPr>
            </a:p>
          </p:txBody>
        </p: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48779018-F53D-43B4-9B78-2B15B7E73AC2}"/>
                </a:ext>
              </a:extLst>
            </p:cNvPr>
            <p:cNvCxnSpPr>
              <a:cxnSpLocks/>
            </p:cNvCxnSpPr>
            <p:nvPr/>
          </p:nvCxnSpPr>
          <p:spPr>
            <a:xfrm>
              <a:off x="3596356" y="1027294"/>
              <a:ext cx="10781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B33C8155-82AE-4B36-9D16-155E0417068F}"/>
                </a:ext>
              </a:extLst>
            </p:cNvPr>
            <p:cNvSpPr txBox="1"/>
            <p:nvPr/>
          </p:nvSpPr>
          <p:spPr>
            <a:xfrm>
              <a:off x="4517015" y="842628"/>
              <a:ext cx="3746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    </a:t>
              </a:r>
              <a:r>
                <a:rPr lang="nl-NL" i="1" dirty="0"/>
                <a:t>x  100</a:t>
              </a:r>
              <a:r>
                <a:rPr lang="nl-NL" sz="800" i="1" dirty="0"/>
                <a:t> </a:t>
              </a:r>
              <a:r>
                <a:rPr lang="nl-NL" i="1" dirty="0"/>
                <a:t>%  </a:t>
              </a:r>
              <a:r>
                <a:rPr lang="nl-NL" dirty="0"/>
                <a:t>=              x  100</a:t>
              </a:r>
              <a:r>
                <a:rPr lang="nl-NL" sz="800" dirty="0"/>
                <a:t> </a:t>
              </a:r>
              <a:r>
                <a:rPr lang="nl-NL" dirty="0"/>
                <a:t>%  =  11,1</a:t>
              </a:r>
              <a:r>
                <a:rPr lang="nl-NL" sz="800" dirty="0"/>
                <a:t> </a:t>
              </a:r>
              <a:r>
                <a:rPr lang="nl-NL" dirty="0"/>
                <a:t>%</a:t>
              </a:r>
            </a:p>
          </p:txBody>
        </p: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69309A15-D9EA-4F5E-A9CF-40BD306F36DB}"/>
                </a:ext>
              </a:extLst>
            </p:cNvPr>
            <p:cNvCxnSpPr>
              <a:cxnSpLocks/>
            </p:cNvCxnSpPr>
            <p:nvPr/>
          </p:nvCxnSpPr>
          <p:spPr>
            <a:xfrm>
              <a:off x="5894259" y="1027294"/>
              <a:ext cx="4472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76F72C37-81A7-4F20-AB1B-6CC3B4112481}"/>
              </a:ext>
            </a:extLst>
          </p:cNvPr>
          <p:cNvGrpSpPr>
            <a:grpSpLocks/>
          </p:cNvGrpSpPr>
          <p:nvPr/>
        </p:nvGrpSpPr>
        <p:grpSpPr bwMode="auto">
          <a:xfrm>
            <a:off x="1953648" y="4131570"/>
            <a:ext cx="1071563" cy="685800"/>
            <a:chOff x="1968" y="912"/>
            <a:chExt cx="963" cy="673"/>
          </a:xfrm>
        </p:grpSpPr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36E0755-D5B5-44A1-913E-8CDFEA5AD7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4E348D89-169D-4163-A8B8-B02706C5B8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37CA8DD2-6A74-445E-A819-07E9C8AE6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2" name="Oval 24">
              <a:extLst>
                <a:ext uri="{FF2B5EF4-FFF2-40B4-BE49-F238E27FC236}">
                  <a16:creationId xmlns:a16="http://schemas.microsoft.com/office/drawing/2014/main" id="{C34BBFBD-2B5B-485D-90A5-A4F6BB0F1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3" name="Oval 25">
              <a:extLst>
                <a:ext uri="{FF2B5EF4-FFF2-40B4-BE49-F238E27FC236}">
                  <a16:creationId xmlns:a16="http://schemas.microsoft.com/office/drawing/2014/main" id="{6E1472EB-5DA8-4412-A699-6727BEC54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Text Box 55">
            <a:extLst>
              <a:ext uri="{FF2B5EF4-FFF2-40B4-BE49-F238E27FC236}">
                <a16:creationId xmlns:a16="http://schemas.microsoft.com/office/drawing/2014/main" id="{5EECA450-6B3A-40F3-8563-99E6EBD8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763" y="2933533"/>
            <a:ext cx="114954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+mn-lt"/>
              </a:rPr>
              <a:t>   </a:t>
            </a:r>
            <a:r>
              <a:rPr lang="en-US" altLang="nl-NL" sz="2000" dirty="0">
                <a:latin typeface="+mn-lt"/>
              </a:rPr>
              <a:t>water</a:t>
            </a:r>
          </a:p>
          <a:p>
            <a:pPr>
              <a:spcBef>
                <a:spcPts val="600"/>
              </a:spcBef>
              <a:buNone/>
            </a:pPr>
            <a:r>
              <a:rPr lang="en-US" altLang="nl-NL" sz="2000" dirty="0">
                <a:latin typeface="+mn-lt"/>
              </a:rPr>
              <a:t>    H</a:t>
            </a:r>
            <a:r>
              <a:rPr lang="en-US" altLang="nl-NL" sz="2000" baseline="-25000" dirty="0">
                <a:latin typeface="+mn-lt"/>
              </a:rPr>
              <a:t>2</a:t>
            </a:r>
            <a:r>
              <a:rPr lang="en-US" altLang="nl-NL" sz="2000" dirty="0">
                <a:latin typeface="+mn-lt"/>
              </a:rPr>
              <a:t>O</a:t>
            </a:r>
            <a:endParaRPr lang="nl-NL" altLang="nl-NL" sz="2000" dirty="0">
              <a:latin typeface="+mn-lt"/>
            </a:endParaRP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8FD726F9-3727-45B8-8E97-38F6E820D426}"/>
              </a:ext>
            </a:extLst>
          </p:cNvPr>
          <p:cNvGrpSpPr/>
          <p:nvPr/>
        </p:nvGrpSpPr>
        <p:grpSpPr>
          <a:xfrm>
            <a:off x="149472" y="5176251"/>
            <a:ext cx="2941831" cy="1000274"/>
            <a:chOff x="149472" y="4931670"/>
            <a:chExt cx="2941831" cy="1000274"/>
          </a:xfrm>
        </p:grpSpPr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4D800594-0497-4671-AFE2-0D89A4760D69}"/>
                </a:ext>
              </a:extLst>
            </p:cNvPr>
            <p:cNvSpPr txBox="1"/>
            <p:nvPr/>
          </p:nvSpPr>
          <p:spPr>
            <a:xfrm>
              <a:off x="149472" y="4931670"/>
              <a:ext cx="2941831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		2 x   1,0 u</a:t>
              </a:r>
            </a:p>
            <a:p>
              <a:pPr>
                <a:spcAft>
                  <a:spcPts val="600"/>
                </a:spcAft>
              </a:pPr>
              <a:r>
                <a:rPr lang="nl-NL" dirty="0"/>
                <a:t>                                   1 x 16,0 u</a:t>
              </a:r>
            </a:p>
            <a:p>
              <a:r>
                <a:rPr lang="nl-NL" dirty="0">
                  <a:solidFill>
                    <a:schemeClr val="bg1"/>
                  </a:solidFill>
                </a:rPr>
                <a:t>     molecuulmassa        </a:t>
              </a:r>
              <a:r>
                <a:rPr lang="nl-NL" sz="800" dirty="0">
                  <a:solidFill>
                    <a:schemeClr val="bg1"/>
                  </a:solidFill>
                </a:rPr>
                <a:t> </a:t>
              </a:r>
              <a:r>
                <a:rPr lang="nl-NL" dirty="0"/>
                <a:t>18,0 u</a:t>
              </a:r>
            </a:p>
          </p:txBody>
        </p: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2691818E-647E-4D6D-B3EC-C92FA846FCB9}"/>
                </a:ext>
              </a:extLst>
            </p:cNvPr>
            <p:cNvCxnSpPr>
              <a:cxnSpLocks/>
            </p:cNvCxnSpPr>
            <p:nvPr/>
          </p:nvCxnSpPr>
          <p:spPr>
            <a:xfrm>
              <a:off x="2063463" y="5579752"/>
              <a:ext cx="9617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Tabel 19">
            <a:extLst>
              <a:ext uri="{FF2B5EF4-FFF2-40B4-BE49-F238E27FC236}">
                <a16:creationId xmlns:a16="http://schemas.microsoft.com/office/drawing/2014/main" id="{AF07F46E-8177-44F9-9A28-1D8C41B0267E}"/>
              </a:ext>
            </a:extLst>
          </p:cNvPr>
          <p:cNvGraphicFramePr>
            <a:graphicFrameLocks noGrp="1"/>
          </p:cNvGraphicFramePr>
          <p:nvPr/>
        </p:nvGraphicFramePr>
        <p:xfrm>
          <a:off x="4096165" y="2843206"/>
          <a:ext cx="3746532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55801">
                  <a:extLst>
                    <a:ext uri="{9D8B030D-6E8A-4147-A177-3AD203B41FA5}">
                      <a16:colId xmlns:a16="http://schemas.microsoft.com/office/drawing/2014/main" val="76067714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965552503"/>
                    </a:ext>
                  </a:extLst>
                </a:gridCol>
                <a:gridCol w="990631">
                  <a:extLst>
                    <a:ext uri="{9D8B030D-6E8A-4147-A177-3AD203B41FA5}">
                      <a16:colId xmlns:a16="http://schemas.microsoft.com/office/drawing/2014/main" val="4227123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b="0" dirty="0"/>
                        <a:t>massa atoomsoort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2,0 u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molecuulmassa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18,0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163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4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ep 54">
            <a:extLst>
              <a:ext uri="{FF2B5EF4-FFF2-40B4-BE49-F238E27FC236}">
                <a16:creationId xmlns:a16="http://schemas.microsoft.com/office/drawing/2014/main" id="{C7D9AFAB-43BC-4095-8B7B-C65800A2B4EB}"/>
              </a:ext>
            </a:extLst>
          </p:cNvPr>
          <p:cNvGrpSpPr/>
          <p:nvPr/>
        </p:nvGrpSpPr>
        <p:grpSpPr>
          <a:xfrm>
            <a:off x="4030073" y="1017851"/>
            <a:ext cx="5323587" cy="4739759"/>
            <a:chOff x="3517325" y="248729"/>
            <a:chExt cx="5323587" cy="4739759"/>
          </a:xfrm>
        </p:grpSpPr>
        <p:sp>
          <p:nvSpPr>
            <p:cNvPr id="31" name="Text Box 55">
              <a:extLst>
                <a:ext uri="{FF2B5EF4-FFF2-40B4-BE49-F238E27FC236}">
                  <a16:creationId xmlns:a16="http://schemas.microsoft.com/office/drawing/2014/main" id="{81293AAD-B260-40C4-85E1-33B98FBAB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7325" y="248729"/>
              <a:ext cx="5323587" cy="4739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nl-NL" altLang="nl-NL" sz="1800" dirty="0">
                  <a:latin typeface="+mn-lt"/>
                </a:rPr>
                <a:t>Wat is het massapercentage waterstof in water?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nl-NL" altLang="nl-NL" sz="1800" i="1" dirty="0">
                  <a:latin typeface="+mn-lt"/>
                </a:rPr>
                <a:t>massa  H                           </a:t>
              </a:r>
              <a:r>
                <a:rPr lang="nl-NL" altLang="nl-NL" sz="1800" dirty="0">
                  <a:latin typeface="+mn-lt"/>
                </a:rPr>
                <a:t>2,0 u</a:t>
              </a:r>
            </a:p>
            <a:p>
              <a:pPr>
                <a:spcBef>
                  <a:spcPts val="600"/>
                </a:spcBef>
                <a:buNone/>
              </a:pPr>
              <a:r>
                <a:rPr lang="nl-NL" altLang="nl-NL" sz="1800" i="1" dirty="0">
                  <a:latin typeface="+mn-lt"/>
                </a:rPr>
                <a:t>massa </a:t>
              </a:r>
              <a:r>
                <a:rPr lang="en-US" altLang="nl-NL" sz="1800" i="1" dirty="0"/>
                <a:t>H</a:t>
              </a:r>
              <a:r>
                <a:rPr lang="en-US" altLang="nl-NL" sz="1800" i="1" baseline="-25000" dirty="0"/>
                <a:t>2</a:t>
              </a:r>
              <a:r>
                <a:rPr lang="en-US" altLang="nl-NL" sz="1800" i="1" dirty="0"/>
                <a:t>O                       </a:t>
              </a:r>
              <a:r>
                <a:rPr lang="nl-NL" altLang="nl-NL" sz="1800" dirty="0"/>
                <a:t>18,0 u</a:t>
              </a:r>
              <a:endParaRPr lang="nl-NL" altLang="nl-NL" sz="1800" i="1" dirty="0">
                <a:latin typeface="+mn-lt"/>
              </a:endParaRPr>
            </a:p>
            <a:p>
              <a:pPr>
                <a:spcBef>
                  <a:spcPts val="600"/>
                </a:spcBef>
                <a:buNone/>
              </a:pPr>
              <a:endParaRPr lang="nl-NL" altLang="nl-NL" sz="1800" i="1" dirty="0">
                <a:latin typeface="+mn-lt"/>
              </a:endParaRPr>
            </a:p>
            <a:p>
              <a:pPr>
                <a:spcBef>
                  <a:spcPct val="50000"/>
                </a:spcBef>
                <a:buNone/>
              </a:pPr>
              <a:r>
                <a:rPr lang="nl-NL" altLang="nl-NL" sz="1800" i="1" dirty="0"/>
                <a:t>  </a:t>
              </a:r>
              <a:endParaRPr lang="nl-NL" altLang="nl-NL" sz="1800" dirty="0"/>
            </a:p>
            <a:p>
              <a:pPr>
                <a:spcBef>
                  <a:spcPts val="600"/>
                </a:spcBef>
                <a:buNone/>
              </a:pPr>
              <a:endParaRPr lang="nl-NL" altLang="nl-NL" sz="1800" dirty="0"/>
            </a:p>
            <a:p>
              <a:pPr>
                <a:spcBef>
                  <a:spcPts val="600"/>
                </a:spcBef>
                <a:buNone/>
              </a:pPr>
              <a:endParaRPr lang="nl-NL" altLang="nl-NL" sz="1800" dirty="0"/>
            </a:p>
            <a:p>
              <a:pPr>
                <a:spcBef>
                  <a:spcPts val="600"/>
                </a:spcBef>
                <a:buNone/>
              </a:pPr>
              <a:endParaRPr lang="nl-NL" altLang="nl-NL" sz="1800" dirty="0"/>
            </a:p>
            <a:p>
              <a:pPr>
                <a:spcBef>
                  <a:spcPts val="600"/>
                </a:spcBef>
                <a:buNone/>
              </a:pPr>
              <a:r>
                <a:rPr lang="nl-NL" altLang="nl-NL" sz="1800" dirty="0">
                  <a:solidFill>
                    <a:srgbClr val="FF0000"/>
                  </a:solidFill>
                </a:rPr>
                <a:t>                                                      ? = 11,1</a:t>
              </a:r>
              <a:r>
                <a:rPr lang="nl-NL" altLang="nl-NL" sz="800" dirty="0">
                  <a:solidFill>
                    <a:srgbClr val="FF0000"/>
                  </a:solidFill>
                </a:rPr>
                <a:t> </a:t>
              </a:r>
              <a:r>
                <a:rPr lang="nl-NL" altLang="nl-NL" sz="1800" dirty="0">
                  <a:solidFill>
                    <a:srgbClr val="FF0000"/>
                  </a:solidFill>
                </a:rPr>
                <a:t>% waterstof</a:t>
              </a:r>
            </a:p>
            <a:p>
              <a:pPr>
                <a:spcBef>
                  <a:spcPts val="600"/>
                </a:spcBef>
                <a:buNone/>
              </a:pPr>
              <a:endParaRPr lang="nl-NL" altLang="nl-NL" sz="1800" dirty="0">
                <a:solidFill>
                  <a:srgbClr val="FF0000"/>
                </a:solidFill>
              </a:endParaRPr>
            </a:p>
            <a:p>
              <a:pPr>
                <a:spcBef>
                  <a:spcPts val="600"/>
                </a:spcBef>
                <a:buNone/>
              </a:pPr>
              <a:r>
                <a:rPr lang="nl-NL" altLang="nl-NL" sz="1800" dirty="0">
                  <a:solidFill>
                    <a:srgbClr val="FF0000"/>
                  </a:solidFill>
                </a:rPr>
                <a:t>                                                    (dus 88,9 % zuurstof)</a:t>
              </a:r>
            </a:p>
            <a:p>
              <a:pPr>
                <a:spcBef>
                  <a:spcPts val="600"/>
                </a:spcBef>
                <a:buNone/>
              </a:pPr>
              <a:endParaRPr lang="nl-NL" altLang="nl-NL" sz="1800" i="1" dirty="0">
                <a:latin typeface="+mn-lt"/>
              </a:endParaRPr>
            </a:p>
            <a:p>
              <a:pPr>
                <a:spcBef>
                  <a:spcPts val="600"/>
                </a:spcBef>
                <a:buNone/>
              </a:pPr>
              <a:endParaRPr lang="nl-NL" altLang="nl-NL" sz="1800" i="1" dirty="0">
                <a:latin typeface="+mn-lt"/>
              </a:endParaRPr>
            </a:p>
          </p:txBody>
        </p: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48779018-F53D-43B4-9B78-2B15B7E73AC2}"/>
                </a:ext>
              </a:extLst>
            </p:cNvPr>
            <p:cNvCxnSpPr>
              <a:cxnSpLocks/>
            </p:cNvCxnSpPr>
            <p:nvPr/>
          </p:nvCxnSpPr>
          <p:spPr>
            <a:xfrm>
              <a:off x="3596356" y="1027294"/>
              <a:ext cx="10781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B33C8155-82AE-4B36-9D16-155E0417068F}"/>
                </a:ext>
              </a:extLst>
            </p:cNvPr>
            <p:cNvSpPr txBox="1"/>
            <p:nvPr/>
          </p:nvSpPr>
          <p:spPr>
            <a:xfrm>
              <a:off x="4517015" y="842628"/>
              <a:ext cx="3746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    </a:t>
              </a:r>
              <a:r>
                <a:rPr lang="nl-NL" i="1" dirty="0"/>
                <a:t>x  100</a:t>
              </a:r>
              <a:r>
                <a:rPr lang="nl-NL" sz="800" i="1" dirty="0"/>
                <a:t> </a:t>
              </a:r>
              <a:r>
                <a:rPr lang="nl-NL" i="1" dirty="0"/>
                <a:t>%  </a:t>
              </a:r>
              <a:r>
                <a:rPr lang="nl-NL" dirty="0"/>
                <a:t>=              x  100</a:t>
              </a:r>
              <a:r>
                <a:rPr lang="nl-NL" sz="800" dirty="0"/>
                <a:t> </a:t>
              </a:r>
              <a:r>
                <a:rPr lang="nl-NL" dirty="0"/>
                <a:t>%  =  11,1</a:t>
              </a:r>
              <a:r>
                <a:rPr lang="nl-NL" sz="800" dirty="0"/>
                <a:t> </a:t>
              </a:r>
              <a:r>
                <a:rPr lang="nl-NL" dirty="0"/>
                <a:t>%</a:t>
              </a:r>
            </a:p>
          </p:txBody>
        </p: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69309A15-D9EA-4F5E-A9CF-40BD306F36DB}"/>
                </a:ext>
              </a:extLst>
            </p:cNvPr>
            <p:cNvCxnSpPr>
              <a:cxnSpLocks/>
            </p:cNvCxnSpPr>
            <p:nvPr/>
          </p:nvCxnSpPr>
          <p:spPr>
            <a:xfrm>
              <a:off x="5894259" y="1027294"/>
              <a:ext cx="4472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76F72C37-81A7-4F20-AB1B-6CC3B4112481}"/>
              </a:ext>
            </a:extLst>
          </p:cNvPr>
          <p:cNvGrpSpPr>
            <a:grpSpLocks/>
          </p:cNvGrpSpPr>
          <p:nvPr/>
        </p:nvGrpSpPr>
        <p:grpSpPr bwMode="auto">
          <a:xfrm>
            <a:off x="1953648" y="4131570"/>
            <a:ext cx="1071563" cy="685800"/>
            <a:chOff x="1968" y="912"/>
            <a:chExt cx="963" cy="673"/>
          </a:xfrm>
        </p:grpSpPr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B36E0755-D5B5-44A1-913E-8CDFEA5AD7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544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4E348D89-169D-4163-A8B8-B02706C5B8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2160" y="1248"/>
              <a:ext cx="19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37CA8DD2-6A74-445E-A819-07E9C8AE6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912"/>
              <a:ext cx="384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O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2" name="Oval 24">
              <a:extLst>
                <a:ext uri="{FF2B5EF4-FFF2-40B4-BE49-F238E27FC236}">
                  <a16:creationId xmlns:a16="http://schemas.microsoft.com/office/drawing/2014/main" id="{C34BBFBD-2B5B-485D-90A5-A4F6BB0F1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48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13" name="Oval 25">
              <a:extLst>
                <a:ext uri="{FF2B5EF4-FFF2-40B4-BE49-F238E27FC236}">
                  <a16:creationId xmlns:a16="http://schemas.microsoft.com/office/drawing/2014/main" id="{6E1472EB-5DA8-4412-A699-6727BEC54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249"/>
              <a:ext cx="336" cy="3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 dirty="0">
                  <a:latin typeface="Arial" panose="020B0604020202020204" pitchFamily="34" charset="0"/>
                </a:rPr>
                <a:t>H</a:t>
              </a:r>
              <a:endParaRPr lang="nl-NL" altLang="nl-NL" sz="1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Text Box 55">
            <a:extLst>
              <a:ext uri="{FF2B5EF4-FFF2-40B4-BE49-F238E27FC236}">
                <a16:creationId xmlns:a16="http://schemas.microsoft.com/office/drawing/2014/main" id="{5EECA450-6B3A-40F3-8563-99E6EBD8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763" y="2933533"/>
            <a:ext cx="114954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nl-NL" sz="2000" b="1" dirty="0">
                <a:latin typeface="+mn-lt"/>
              </a:rPr>
              <a:t>   </a:t>
            </a:r>
            <a:r>
              <a:rPr lang="en-US" altLang="nl-NL" sz="2000" dirty="0">
                <a:latin typeface="+mn-lt"/>
              </a:rPr>
              <a:t>water</a:t>
            </a:r>
          </a:p>
          <a:p>
            <a:pPr>
              <a:spcBef>
                <a:spcPts val="600"/>
              </a:spcBef>
              <a:buNone/>
            </a:pPr>
            <a:r>
              <a:rPr lang="en-US" altLang="nl-NL" sz="2000" dirty="0">
                <a:latin typeface="+mn-lt"/>
              </a:rPr>
              <a:t>    H</a:t>
            </a:r>
            <a:r>
              <a:rPr lang="en-US" altLang="nl-NL" sz="2000" baseline="-25000" dirty="0">
                <a:latin typeface="+mn-lt"/>
              </a:rPr>
              <a:t>2</a:t>
            </a:r>
            <a:r>
              <a:rPr lang="en-US" altLang="nl-NL" sz="2000" dirty="0">
                <a:latin typeface="+mn-lt"/>
              </a:rPr>
              <a:t>O</a:t>
            </a:r>
            <a:endParaRPr lang="nl-NL" altLang="nl-NL" sz="2000" dirty="0">
              <a:latin typeface="+mn-lt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4D800594-0497-4671-AFE2-0D89A4760D69}"/>
              </a:ext>
            </a:extLst>
          </p:cNvPr>
          <p:cNvSpPr txBox="1"/>
          <p:nvPr/>
        </p:nvSpPr>
        <p:spPr>
          <a:xfrm>
            <a:off x="149472" y="5176251"/>
            <a:ext cx="2985113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		2 x   1,0 u</a:t>
            </a:r>
          </a:p>
          <a:p>
            <a:pPr>
              <a:spcAft>
                <a:spcPts val="600"/>
              </a:spcAft>
            </a:pPr>
            <a:r>
              <a:rPr lang="nl-NL" dirty="0"/>
              <a:t>                                   1 x 16,0 u</a:t>
            </a:r>
          </a:p>
          <a:p>
            <a:r>
              <a:rPr lang="nl-NL" dirty="0"/>
              <a:t>     </a:t>
            </a:r>
            <a:r>
              <a:rPr lang="nl-NL" dirty="0">
                <a:solidFill>
                  <a:schemeClr val="bg1"/>
                </a:solidFill>
              </a:rPr>
              <a:t>molecuulmassa </a:t>
            </a:r>
            <a:r>
              <a:rPr lang="nl-NL" dirty="0"/>
              <a:t>       </a:t>
            </a:r>
            <a:r>
              <a:rPr lang="nl-NL" sz="800" dirty="0"/>
              <a:t> </a:t>
            </a:r>
            <a:r>
              <a:rPr lang="nl-NL" dirty="0"/>
              <a:t>18,0 u</a:t>
            </a: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2691818E-647E-4D6D-B3EC-C92FA846FCB9}"/>
              </a:ext>
            </a:extLst>
          </p:cNvPr>
          <p:cNvCxnSpPr>
            <a:cxnSpLocks/>
          </p:cNvCxnSpPr>
          <p:nvPr/>
        </p:nvCxnSpPr>
        <p:spPr>
          <a:xfrm>
            <a:off x="2063463" y="5824333"/>
            <a:ext cx="9617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el 19">
            <a:extLst>
              <a:ext uri="{FF2B5EF4-FFF2-40B4-BE49-F238E27FC236}">
                <a16:creationId xmlns:a16="http://schemas.microsoft.com/office/drawing/2014/main" id="{AF07F46E-8177-44F9-9A28-1D8C41B0267E}"/>
              </a:ext>
            </a:extLst>
          </p:cNvPr>
          <p:cNvGraphicFramePr>
            <a:graphicFrameLocks noGrp="1"/>
          </p:cNvGraphicFramePr>
          <p:nvPr/>
        </p:nvGraphicFramePr>
        <p:xfrm>
          <a:off x="4096165" y="2843206"/>
          <a:ext cx="3746532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55801">
                  <a:extLst>
                    <a:ext uri="{9D8B030D-6E8A-4147-A177-3AD203B41FA5}">
                      <a16:colId xmlns:a16="http://schemas.microsoft.com/office/drawing/2014/main" val="76067714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965552503"/>
                    </a:ext>
                  </a:extLst>
                </a:gridCol>
                <a:gridCol w="990631">
                  <a:extLst>
                    <a:ext uri="{9D8B030D-6E8A-4147-A177-3AD203B41FA5}">
                      <a16:colId xmlns:a16="http://schemas.microsoft.com/office/drawing/2014/main" val="4227123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b="0" dirty="0"/>
                        <a:t>massa atoomsoort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2,0 u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molecuulmassa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18,0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163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3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27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kstvak 28">
            <a:extLst>
              <a:ext uri="{FF2B5EF4-FFF2-40B4-BE49-F238E27FC236}">
                <a16:creationId xmlns:a16="http://schemas.microsoft.com/office/drawing/2014/main" id="{B8DAB5E7-01C8-473F-A94F-0D42161B947D}"/>
              </a:ext>
            </a:extLst>
          </p:cNvPr>
          <p:cNvSpPr txBox="1"/>
          <p:nvPr/>
        </p:nvSpPr>
        <p:spPr>
          <a:xfrm>
            <a:off x="2399251" y="4802235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</a:t>
            </a:r>
            <a:r>
              <a:rPr lang="nl-NL" sz="3600" dirty="0">
                <a:solidFill>
                  <a:srgbClr val="FF0000"/>
                </a:solidFill>
              </a:rPr>
              <a:t>waterstof</a:t>
            </a:r>
          </a:p>
          <a:p>
            <a:endParaRPr lang="nl-NL" sz="3600" dirty="0"/>
          </a:p>
          <a:p>
            <a:r>
              <a:rPr lang="nl-NL" sz="3600" dirty="0"/>
              <a:t>    </a:t>
            </a:r>
            <a:endParaRPr lang="nl-NL" sz="2800" dirty="0"/>
          </a:p>
        </p:txBody>
      </p:sp>
      <p:grpSp>
        <p:nvGrpSpPr>
          <p:cNvPr id="9" name="Groep 8"/>
          <p:cNvGrpSpPr/>
          <p:nvPr/>
        </p:nvGrpSpPr>
        <p:grpSpPr>
          <a:xfrm>
            <a:off x="720000" y="288000"/>
            <a:ext cx="1252166" cy="939125"/>
            <a:chOff x="720000" y="288000"/>
            <a:chExt cx="1252166" cy="939125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8" name="Tekstvak 7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10" name="Groep 9"/>
          <p:cNvGrpSpPr/>
          <p:nvPr/>
        </p:nvGrpSpPr>
        <p:grpSpPr>
          <a:xfrm rot="3618409">
            <a:off x="1430861" y="2969469"/>
            <a:ext cx="1252166" cy="939125"/>
            <a:chOff x="720000" y="288000"/>
            <a:chExt cx="1252166" cy="939125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13" name="Groep 12"/>
          <p:cNvGrpSpPr/>
          <p:nvPr/>
        </p:nvGrpSpPr>
        <p:grpSpPr>
          <a:xfrm rot="19855021">
            <a:off x="5647135" y="1612352"/>
            <a:ext cx="1252166" cy="939125"/>
            <a:chOff x="720000" y="288000"/>
            <a:chExt cx="1252166" cy="939125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16" name="Groep 15"/>
          <p:cNvGrpSpPr/>
          <p:nvPr/>
        </p:nvGrpSpPr>
        <p:grpSpPr>
          <a:xfrm rot="390750">
            <a:off x="7488657" y="186533"/>
            <a:ext cx="1252166" cy="939125"/>
            <a:chOff x="720000" y="288000"/>
            <a:chExt cx="1252166" cy="939125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19" name="Groep 18"/>
          <p:cNvGrpSpPr/>
          <p:nvPr/>
        </p:nvGrpSpPr>
        <p:grpSpPr>
          <a:xfrm rot="21166327">
            <a:off x="2095170" y="1671053"/>
            <a:ext cx="1252166" cy="939125"/>
            <a:chOff x="720000" y="288000"/>
            <a:chExt cx="1252166" cy="939125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22" name="Groep 21"/>
          <p:cNvGrpSpPr/>
          <p:nvPr/>
        </p:nvGrpSpPr>
        <p:grpSpPr>
          <a:xfrm rot="2466423">
            <a:off x="3894467" y="692875"/>
            <a:ext cx="1252166" cy="939125"/>
            <a:chOff x="720000" y="288000"/>
            <a:chExt cx="1252166" cy="939125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25" name="Groep 24"/>
          <p:cNvGrpSpPr/>
          <p:nvPr/>
        </p:nvGrpSpPr>
        <p:grpSpPr>
          <a:xfrm rot="21223704">
            <a:off x="4568100" y="3229739"/>
            <a:ext cx="1252166" cy="939125"/>
            <a:chOff x="720000" y="288000"/>
            <a:chExt cx="1252166" cy="939125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03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1774</TotalTime>
  <Words>1782</Words>
  <Application>Microsoft Office PowerPoint</Application>
  <PresentationFormat>Diavoorstelling (4:3)</PresentationFormat>
  <Paragraphs>647</Paragraphs>
  <Slides>88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88</vt:i4>
      </vt:variant>
    </vt:vector>
  </HeadingPairs>
  <TitlesOfParts>
    <vt:vector size="93" baseType="lpstr">
      <vt:lpstr>Arial</vt:lpstr>
      <vt:lpstr>Calibri</vt:lpstr>
      <vt:lpstr>Calibri Light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93</cp:revision>
  <dcterms:created xsi:type="dcterms:W3CDTF">2015-01-14T21:53:51Z</dcterms:created>
  <dcterms:modified xsi:type="dcterms:W3CDTF">2023-02-09T08:38:32Z</dcterms:modified>
</cp:coreProperties>
</file>